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99" r:id="rId3"/>
  </p:sldMasterIdLst>
  <p:notesMasterIdLst>
    <p:notesMasterId r:id="rId32"/>
  </p:notesMasterIdLst>
  <p:sldIdLst>
    <p:sldId id="445" r:id="rId4"/>
    <p:sldId id="446" r:id="rId5"/>
    <p:sldId id="258" r:id="rId6"/>
    <p:sldId id="272" r:id="rId7"/>
    <p:sldId id="442" r:id="rId8"/>
    <p:sldId id="338" r:id="rId9"/>
    <p:sldId id="350" r:id="rId10"/>
    <p:sldId id="265" r:id="rId11"/>
    <p:sldId id="434" r:id="rId12"/>
    <p:sldId id="356" r:id="rId13"/>
    <p:sldId id="335" r:id="rId14"/>
    <p:sldId id="433" r:id="rId15"/>
    <p:sldId id="425" r:id="rId16"/>
    <p:sldId id="428" r:id="rId17"/>
    <p:sldId id="269" r:id="rId18"/>
    <p:sldId id="341" r:id="rId19"/>
    <p:sldId id="342" r:id="rId20"/>
    <p:sldId id="340" r:id="rId21"/>
    <p:sldId id="266" r:id="rId22"/>
    <p:sldId id="345" r:id="rId23"/>
    <p:sldId id="343" r:id="rId24"/>
    <p:sldId id="430" r:id="rId25"/>
    <p:sldId id="339" r:id="rId26"/>
    <p:sldId id="439" r:id="rId27"/>
    <p:sldId id="441" r:id="rId28"/>
    <p:sldId id="444" r:id="rId29"/>
    <p:sldId id="440" r:id="rId30"/>
    <p:sldId id="447" r:id="rId31"/>
  </p:sldIdLst>
  <p:sldSz cx="27093863" cy="1524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800" userDrawn="1">
          <p15:clr>
            <a:srgbClr val="A4A3A4"/>
          </p15:clr>
        </p15:guide>
        <p15:guide id="2" pos="85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Wenhui 吴文卉(IS,SGM)" initials="WW吴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BB7CD"/>
    <a:srgbClr val="1C72BB"/>
    <a:srgbClr val="C1C224"/>
    <a:srgbClr val="88B977"/>
    <a:srgbClr val="4CA351"/>
    <a:srgbClr val="88CDD6"/>
    <a:srgbClr val="AA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66" autoAdjust="0"/>
    <p:restoredTop sz="86082" autoAdjust="0"/>
  </p:normalViewPr>
  <p:slideViewPr>
    <p:cSldViewPr snapToGrid="0" showGuides="1">
      <p:cViewPr>
        <p:scale>
          <a:sx n="33" d="100"/>
          <a:sy n="33" d="100"/>
        </p:scale>
        <p:origin x="552" y="744"/>
      </p:cViewPr>
      <p:guideLst>
        <p:guide orient="horz" pos="4800"/>
        <p:guide pos="85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6379C-5C5A-AB49-A25D-8A78826122F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2515AF3-8AF8-B949-8ACC-81D79D74894E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/>
            <a:t>制造行业</a:t>
          </a:r>
        </a:p>
      </dgm:t>
    </dgm:pt>
    <dgm:pt modelId="{7189E4A8-F624-F242-A191-855B00F27BB4}" type="parTrans" cxnId="{4DD39139-88E9-B448-8660-9A90E90106CA}">
      <dgm:prSet/>
      <dgm:spPr/>
      <dgm:t>
        <a:bodyPr/>
        <a:lstStyle/>
        <a:p>
          <a:endParaRPr lang="zh-CN" altLang="en-US"/>
        </a:p>
      </dgm:t>
    </dgm:pt>
    <dgm:pt modelId="{B256E5B6-6D61-734B-A629-A43D090581F2}" type="sibTrans" cxnId="{4DD39139-88E9-B448-8660-9A90E90106CA}">
      <dgm:prSet/>
      <dgm:spPr>
        <a:solidFill>
          <a:srgbClr val="C1C224"/>
        </a:solidFill>
      </dgm:spPr>
      <dgm:t>
        <a:bodyPr/>
        <a:lstStyle/>
        <a:p>
          <a:endParaRPr lang="zh-CN" altLang="en-US"/>
        </a:p>
      </dgm:t>
    </dgm:pt>
    <dgm:pt modelId="{D02D869E-D9EF-E744-B8EB-62E85F2A7A80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/>
            <a:t>实物</a:t>
          </a:r>
        </a:p>
      </dgm:t>
    </dgm:pt>
    <dgm:pt modelId="{1E355AAF-5AE8-204F-8EC7-506B67B6C962}" type="parTrans" cxnId="{FF0777E1-8AC9-7A44-B431-17E0ED597F0B}">
      <dgm:prSet/>
      <dgm:spPr/>
      <dgm:t>
        <a:bodyPr/>
        <a:lstStyle/>
        <a:p>
          <a:endParaRPr lang="zh-CN" altLang="en-US"/>
        </a:p>
      </dgm:t>
    </dgm:pt>
    <dgm:pt modelId="{452CCFF7-EB3B-9A48-BBF3-DD872E6F5215}" type="sibTrans" cxnId="{FF0777E1-8AC9-7A44-B431-17E0ED597F0B}">
      <dgm:prSet/>
      <dgm:spPr>
        <a:solidFill>
          <a:srgbClr val="C1C224"/>
        </a:solidFill>
      </dgm:spPr>
      <dgm:t>
        <a:bodyPr/>
        <a:lstStyle/>
        <a:p>
          <a:endParaRPr lang="zh-CN" altLang="en-US"/>
        </a:p>
      </dgm:t>
    </dgm:pt>
    <dgm:pt modelId="{D3EB41EF-A05E-F84C-8949-62732F8E9211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/>
            <a:t>生产工序分解</a:t>
          </a:r>
        </a:p>
      </dgm:t>
    </dgm:pt>
    <dgm:pt modelId="{1E7EBF8E-02D0-024A-B379-864D5174769B}" type="parTrans" cxnId="{A90E8F49-7D25-FB44-A4D4-B65D6D7E60F1}">
      <dgm:prSet/>
      <dgm:spPr/>
      <dgm:t>
        <a:bodyPr/>
        <a:lstStyle/>
        <a:p>
          <a:endParaRPr lang="zh-CN" altLang="en-US"/>
        </a:p>
      </dgm:t>
    </dgm:pt>
    <dgm:pt modelId="{A456C326-8029-4144-BCC9-9028882F6E6D}" type="sibTrans" cxnId="{A90E8F49-7D25-FB44-A4D4-B65D6D7E60F1}">
      <dgm:prSet/>
      <dgm:spPr>
        <a:solidFill>
          <a:srgbClr val="C1C224"/>
        </a:solidFill>
      </dgm:spPr>
      <dgm:t>
        <a:bodyPr/>
        <a:lstStyle/>
        <a:p>
          <a:endParaRPr lang="zh-CN" altLang="en-US"/>
        </a:p>
      </dgm:t>
    </dgm:pt>
    <dgm:pt modelId="{CDF1A259-A2BE-D74B-8DD6-87A1548A0F1A}">
      <dgm:prSet/>
      <dgm:spPr>
        <a:solidFill>
          <a:srgbClr val="00B050"/>
        </a:solidFill>
      </dgm:spPr>
      <dgm:t>
        <a:bodyPr/>
        <a:lstStyle/>
        <a:p>
          <a:r>
            <a:rPr lang="zh-CN" altLang="en-US"/>
            <a:t>模块</a:t>
          </a:r>
          <a:r>
            <a:rPr lang="en-US" altLang="zh-CN"/>
            <a:t>/</a:t>
          </a:r>
          <a:r>
            <a:rPr lang="zh-CN" altLang="en-US"/>
            <a:t>零件</a:t>
          </a:r>
        </a:p>
      </dgm:t>
    </dgm:pt>
    <dgm:pt modelId="{BC70B573-B138-104C-98E0-70C260C68DE3}" type="parTrans" cxnId="{D76DD00C-A675-8C4D-9227-E5E1668C2D67}">
      <dgm:prSet/>
      <dgm:spPr/>
      <dgm:t>
        <a:bodyPr/>
        <a:lstStyle/>
        <a:p>
          <a:endParaRPr lang="zh-CN" altLang="en-US"/>
        </a:p>
      </dgm:t>
    </dgm:pt>
    <dgm:pt modelId="{D206DDE0-416B-AE4E-8A04-9698DFD17E10}" type="sibTrans" cxnId="{D76DD00C-A675-8C4D-9227-E5E1668C2D67}">
      <dgm:prSet/>
      <dgm:spPr/>
      <dgm:t>
        <a:bodyPr/>
        <a:lstStyle/>
        <a:p>
          <a:endParaRPr lang="zh-CN" altLang="en-US"/>
        </a:p>
      </dgm:t>
    </dgm:pt>
    <dgm:pt modelId="{25B2B2E8-6614-EE4F-A2A6-9164665BCC43}" type="pres">
      <dgm:prSet presAssocID="{A446379C-5C5A-AB49-A25D-8A78826122FB}" presName="Name0" presStyleCnt="0">
        <dgm:presLayoutVars>
          <dgm:dir/>
          <dgm:resizeHandles val="exact"/>
        </dgm:presLayoutVars>
      </dgm:prSet>
      <dgm:spPr/>
    </dgm:pt>
    <dgm:pt modelId="{80CF5361-C5C4-B54C-AE5E-5952CF0549BA}" type="pres">
      <dgm:prSet presAssocID="{32515AF3-8AF8-B949-8ACC-81D79D74894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9C568A-A54E-2446-A128-6636B47E6779}" type="pres">
      <dgm:prSet presAssocID="{B256E5B6-6D61-734B-A629-A43D090581F2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4F0402A1-F34A-D049-93E4-ADFDE18CB222}" type="pres">
      <dgm:prSet presAssocID="{B256E5B6-6D61-734B-A629-A43D090581F2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CB46D9B-7417-F642-985E-5F733A2933BE}" type="pres">
      <dgm:prSet presAssocID="{D02D869E-D9EF-E744-B8EB-62E85F2A7A8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2730EC-FA67-4F4C-BD3B-173CA2C04216}" type="pres">
      <dgm:prSet presAssocID="{452CCFF7-EB3B-9A48-BBF3-DD872E6F5215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ACA74EEE-B4FC-2C43-B268-0681150AAEA8}" type="pres">
      <dgm:prSet presAssocID="{452CCFF7-EB3B-9A48-BBF3-DD872E6F5215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1D0B80C-FD85-BA4A-A95B-830AAED70A7F}" type="pres">
      <dgm:prSet presAssocID="{D3EB41EF-A05E-F84C-8949-62732F8E921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78CE2A-B72F-C340-B0FE-929AB139E09E}" type="pres">
      <dgm:prSet presAssocID="{A456C326-8029-4144-BCC9-9028882F6E6D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429646DA-1872-A744-98B4-233E536A1096}" type="pres">
      <dgm:prSet presAssocID="{A456C326-8029-4144-BCC9-9028882F6E6D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518F93E2-668C-584A-86F3-AAD2E9696602}" type="pres">
      <dgm:prSet presAssocID="{CDF1A259-A2BE-D74B-8DD6-87A1548A0F1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63A98F8-F6B9-C945-9099-D82719E9B50A}" type="presOf" srcId="{D02D869E-D9EF-E744-B8EB-62E85F2A7A80}" destId="{7CB46D9B-7417-F642-985E-5F733A2933BE}" srcOrd="0" destOrd="0" presId="urn:microsoft.com/office/officeart/2005/8/layout/process1"/>
    <dgm:cxn modelId="{7E908797-1D73-A547-B076-1F2491E8C26E}" type="presOf" srcId="{452CCFF7-EB3B-9A48-BBF3-DD872E6F5215}" destId="{ACA74EEE-B4FC-2C43-B268-0681150AAEA8}" srcOrd="1" destOrd="0" presId="urn:microsoft.com/office/officeart/2005/8/layout/process1"/>
    <dgm:cxn modelId="{3AA78822-6B53-D148-8ECA-7202C83C518D}" type="presOf" srcId="{B256E5B6-6D61-734B-A629-A43D090581F2}" destId="{5E9C568A-A54E-2446-A128-6636B47E6779}" srcOrd="0" destOrd="0" presId="urn:microsoft.com/office/officeart/2005/8/layout/process1"/>
    <dgm:cxn modelId="{577063C8-B84D-2547-BD17-7719F0C24831}" type="presOf" srcId="{CDF1A259-A2BE-D74B-8DD6-87A1548A0F1A}" destId="{518F93E2-668C-584A-86F3-AAD2E9696602}" srcOrd="0" destOrd="0" presId="urn:microsoft.com/office/officeart/2005/8/layout/process1"/>
    <dgm:cxn modelId="{CFF40BA1-FE4D-EC49-80D9-B6B40F673E1B}" type="presOf" srcId="{A456C326-8029-4144-BCC9-9028882F6E6D}" destId="{3678CE2A-B72F-C340-B0FE-929AB139E09E}" srcOrd="0" destOrd="0" presId="urn:microsoft.com/office/officeart/2005/8/layout/process1"/>
    <dgm:cxn modelId="{6CE8AF33-478F-4544-BBB5-D448C9D3F23A}" type="presOf" srcId="{452CCFF7-EB3B-9A48-BBF3-DD872E6F5215}" destId="{1F2730EC-FA67-4F4C-BD3B-173CA2C04216}" srcOrd="0" destOrd="0" presId="urn:microsoft.com/office/officeart/2005/8/layout/process1"/>
    <dgm:cxn modelId="{7DA9E19B-8F2F-3341-934E-96A5BBBA74A9}" type="presOf" srcId="{32515AF3-8AF8-B949-8ACC-81D79D74894E}" destId="{80CF5361-C5C4-B54C-AE5E-5952CF0549BA}" srcOrd="0" destOrd="0" presId="urn:microsoft.com/office/officeart/2005/8/layout/process1"/>
    <dgm:cxn modelId="{A7C16540-4F64-C540-BD09-F7EB3DF7394B}" type="presOf" srcId="{B256E5B6-6D61-734B-A629-A43D090581F2}" destId="{4F0402A1-F34A-D049-93E4-ADFDE18CB222}" srcOrd="1" destOrd="0" presId="urn:microsoft.com/office/officeart/2005/8/layout/process1"/>
    <dgm:cxn modelId="{D76DD00C-A675-8C4D-9227-E5E1668C2D67}" srcId="{A446379C-5C5A-AB49-A25D-8A78826122FB}" destId="{CDF1A259-A2BE-D74B-8DD6-87A1548A0F1A}" srcOrd="3" destOrd="0" parTransId="{BC70B573-B138-104C-98E0-70C260C68DE3}" sibTransId="{D206DDE0-416B-AE4E-8A04-9698DFD17E10}"/>
    <dgm:cxn modelId="{8A12712B-2D42-824B-87CC-F37E36351E04}" type="presOf" srcId="{A446379C-5C5A-AB49-A25D-8A78826122FB}" destId="{25B2B2E8-6614-EE4F-A2A6-9164665BCC43}" srcOrd="0" destOrd="0" presId="urn:microsoft.com/office/officeart/2005/8/layout/process1"/>
    <dgm:cxn modelId="{4DF50770-06D0-AE4A-88B8-D9F52F0842A6}" type="presOf" srcId="{D3EB41EF-A05E-F84C-8949-62732F8E9211}" destId="{51D0B80C-FD85-BA4A-A95B-830AAED70A7F}" srcOrd="0" destOrd="0" presId="urn:microsoft.com/office/officeart/2005/8/layout/process1"/>
    <dgm:cxn modelId="{B158AE47-7CFF-6044-8B2C-D3FE476C8B64}" type="presOf" srcId="{A456C326-8029-4144-BCC9-9028882F6E6D}" destId="{429646DA-1872-A744-98B4-233E536A1096}" srcOrd="1" destOrd="0" presId="urn:microsoft.com/office/officeart/2005/8/layout/process1"/>
    <dgm:cxn modelId="{4DD39139-88E9-B448-8660-9A90E90106CA}" srcId="{A446379C-5C5A-AB49-A25D-8A78826122FB}" destId="{32515AF3-8AF8-B949-8ACC-81D79D74894E}" srcOrd="0" destOrd="0" parTransId="{7189E4A8-F624-F242-A191-855B00F27BB4}" sibTransId="{B256E5B6-6D61-734B-A629-A43D090581F2}"/>
    <dgm:cxn modelId="{FF0777E1-8AC9-7A44-B431-17E0ED597F0B}" srcId="{A446379C-5C5A-AB49-A25D-8A78826122FB}" destId="{D02D869E-D9EF-E744-B8EB-62E85F2A7A80}" srcOrd="1" destOrd="0" parTransId="{1E355AAF-5AE8-204F-8EC7-506B67B6C962}" sibTransId="{452CCFF7-EB3B-9A48-BBF3-DD872E6F5215}"/>
    <dgm:cxn modelId="{A90E8F49-7D25-FB44-A4D4-B65D6D7E60F1}" srcId="{A446379C-5C5A-AB49-A25D-8A78826122FB}" destId="{D3EB41EF-A05E-F84C-8949-62732F8E9211}" srcOrd="2" destOrd="0" parTransId="{1E7EBF8E-02D0-024A-B379-864D5174769B}" sibTransId="{A456C326-8029-4144-BCC9-9028882F6E6D}"/>
    <dgm:cxn modelId="{590E8B52-6453-9444-A0EC-F9D6F91C6E66}" type="presParOf" srcId="{25B2B2E8-6614-EE4F-A2A6-9164665BCC43}" destId="{80CF5361-C5C4-B54C-AE5E-5952CF0549BA}" srcOrd="0" destOrd="0" presId="urn:microsoft.com/office/officeart/2005/8/layout/process1"/>
    <dgm:cxn modelId="{E37B7E63-1295-6444-9892-4868C5D2D526}" type="presParOf" srcId="{25B2B2E8-6614-EE4F-A2A6-9164665BCC43}" destId="{5E9C568A-A54E-2446-A128-6636B47E6779}" srcOrd="1" destOrd="0" presId="urn:microsoft.com/office/officeart/2005/8/layout/process1"/>
    <dgm:cxn modelId="{18E0A994-3A2C-DF41-9060-2892CF136650}" type="presParOf" srcId="{5E9C568A-A54E-2446-A128-6636B47E6779}" destId="{4F0402A1-F34A-D049-93E4-ADFDE18CB222}" srcOrd="0" destOrd="0" presId="urn:microsoft.com/office/officeart/2005/8/layout/process1"/>
    <dgm:cxn modelId="{4DE1D3F4-DA82-3B40-99DA-34C2B52EF62B}" type="presParOf" srcId="{25B2B2E8-6614-EE4F-A2A6-9164665BCC43}" destId="{7CB46D9B-7417-F642-985E-5F733A2933BE}" srcOrd="2" destOrd="0" presId="urn:microsoft.com/office/officeart/2005/8/layout/process1"/>
    <dgm:cxn modelId="{7E891091-A7CC-BD4A-B544-DCAD811D82C7}" type="presParOf" srcId="{25B2B2E8-6614-EE4F-A2A6-9164665BCC43}" destId="{1F2730EC-FA67-4F4C-BD3B-173CA2C04216}" srcOrd="3" destOrd="0" presId="urn:microsoft.com/office/officeart/2005/8/layout/process1"/>
    <dgm:cxn modelId="{DC17CB41-266B-3C47-9315-20C59DD55C65}" type="presParOf" srcId="{1F2730EC-FA67-4F4C-BD3B-173CA2C04216}" destId="{ACA74EEE-B4FC-2C43-B268-0681150AAEA8}" srcOrd="0" destOrd="0" presId="urn:microsoft.com/office/officeart/2005/8/layout/process1"/>
    <dgm:cxn modelId="{6B92D571-AD69-014E-BC0C-434239D6F775}" type="presParOf" srcId="{25B2B2E8-6614-EE4F-A2A6-9164665BCC43}" destId="{51D0B80C-FD85-BA4A-A95B-830AAED70A7F}" srcOrd="4" destOrd="0" presId="urn:microsoft.com/office/officeart/2005/8/layout/process1"/>
    <dgm:cxn modelId="{EF3770DD-DFFD-4A44-819A-60974DF26CB2}" type="presParOf" srcId="{25B2B2E8-6614-EE4F-A2A6-9164665BCC43}" destId="{3678CE2A-B72F-C340-B0FE-929AB139E09E}" srcOrd="5" destOrd="0" presId="urn:microsoft.com/office/officeart/2005/8/layout/process1"/>
    <dgm:cxn modelId="{CF5E9F26-85E9-E847-BB79-A4CD9E3AA94C}" type="presParOf" srcId="{3678CE2A-B72F-C340-B0FE-929AB139E09E}" destId="{429646DA-1872-A744-98B4-233E536A1096}" srcOrd="0" destOrd="0" presId="urn:microsoft.com/office/officeart/2005/8/layout/process1"/>
    <dgm:cxn modelId="{20DC71CD-DBD1-1D47-AAB3-33959C4F95B6}" type="presParOf" srcId="{25B2B2E8-6614-EE4F-A2A6-9164665BCC43}" destId="{518F93E2-668C-584A-86F3-AAD2E969660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46379C-5C5A-AB49-A25D-8A78826122F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2515AF3-8AF8-B949-8ACC-81D79D74894E}">
      <dgm:prSet phldrT="[文本]"/>
      <dgm:spPr>
        <a:solidFill>
          <a:srgbClr val="00B050"/>
        </a:solidFill>
      </dgm:spPr>
      <dgm:t>
        <a:bodyPr/>
        <a:lstStyle/>
        <a:p>
          <a:r>
            <a:rPr lang="en-US" altLang="zh-CN"/>
            <a:t>IT</a:t>
          </a:r>
          <a:r>
            <a:rPr lang="zh-CN" altLang="en-US"/>
            <a:t>服务行业</a:t>
          </a:r>
        </a:p>
      </dgm:t>
    </dgm:pt>
    <dgm:pt modelId="{7189E4A8-F624-F242-A191-855B00F27BB4}" type="parTrans" cxnId="{4DD39139-88E9-B448-8660-9A90E90106CA}">
      <dgm:prSet/>
      <dgm:spPr/>
      <dgm:t>
        <a:bodyPr/>
        <a:lstStyle/>
        <a:p>
          <a:endParaRPr lang="zh-CN" altLang="en-US"/>
        </a:p>
      </dgm:t>
    </dgm:pt>
    <dgm:pt modelId="{B256E5B6-6D61-734B-A629-A43D090581F2}" type="sibTrans" cxnId="{4DD39139-88E9-B448-8660-9A90E90106CA}">
      <dgm:prSet/>
      <dgm:spPr>
        <a:solidFill>
          <a:srgbClr val="C1C224"/>
        </a:solidFill>
      </dgm:spPr>
      <dgm:t>
        <a:bodyPr/>
        <a:lstStyle/>
        <a:p>
          <a:endParaRPr lang="zh-CN" altLang="en-US"/>
        </a:p>
      </dgm:t>
    </dgm:pt>
    <dgm:pt modelId="{D02D869E-D9EF-E744-B8EB-62E85F2A7A80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/>
            <a:t>软件</a:t>
          </a:r>
          <a:r>
            <a:rPr lang="en-US" altLang="zh-CN" dirty="0"/>
            <a:t>(</a:t>
          </a:r>
          <a:r>
            <a:rPr lang="zh-CN" altLang="en-US" dirty="0"/>
            <a:t>服务端</a:t>
          </a:r>
          <a:r>
            <a:rPr lang="en-US" altLang="zh-CN" dirty="0"/>
            <a:t>/</a:t>
          </a:r>
          <a:r>
            <a:rPr lang="zh-CN" altLang="en-US" dirty="0"/>
            <a:t>客户端</a:t>
          </a:r>
          <a:r>
            <a:rPr lang="en-US" altLang="zh-CN" dirty="0"/>
            <a:t>)</a:t>
          </a:r>
          <a:endParaRPr lang="zh-CN" altLang="en-US" dirty="0"/>
        </a:p>
      </dgm:t>
    </dgm:pt>
    <dgm:pt modelId="{1E355AAF-5AE8-204F-8EC7-506B67B6C962}" type="parTrans" cxnId="{FF0777E1-8AC9-7A44-B431-17E0ED597F0B}">
      <dgm:prSet/>
      <dgm:spPr/>
      <dgm:t>
        <a:bodyPr/>
        <a:lstStyle/>
        <a:p>
          <a:endParaRPr lang="zh-CN" altLang="en-US"/>
        </a:p>
      </dgm:t>
    </dgm:pt>
    <dgm:pt modelId="{452CCFF7-EB3B-9A48-BBF3-DD872E6F5215}" type="sibTrans" cxnId="{FF0777E1-8AC9-7A44-B431-17E0ED597F0B}">
      <dgm:prSet/>
      <dgm:spPr>
        <a:solidFill>
          <a:srgbClr val="C1C224"/>
        </a:solidFill>
      </dgm:spPr>
      <dgm:t>
        <a:bodyPr/>
        <a:lstStyle/>
        <a:p>
          <a:endParaRPr lang="zh-CN" altLang="en-US"/>
        </a:p>
      </dgm:t>
    </dgm:pt>
    <dgm:pt modelId="{D3EB41EF-A05E-F84C-8949-62732F8E9211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/>
            <a:t>交付过程分解</a:t>
          </a:r>
        </a:p>
      </dgm:t>
    </dgm:pt>
    <dgm:pt modelId="{1E7EBF8E-02D0-024A-B379-864D5174769B}" type="parTrans" cxnId="{A90E8F49-7D25-FB44-A4D4-B65D6D7E60F1}">
      <dgm:prSet/>
      <dgm:spPr/>
      <dgm:t>
        <a:bodyPr/>
        <a:lstStyle/>
        <a:p>
          <a:endParaRPr lang="zh-CN" altLang="en-US"/>
        </a:p>
      </dgm:t>
    </dgm:pt>
    <dgm:pt modelId="{A456C326-8029-4144-BCC9-9028882F6E6D}" type="sibTrans" cxnId="{A90E8F49-7D25-FB44-A4D4-B65D6D7E60F1}">
      <dgm:prSet/>
      <dgm:spPr>
        <a:solidFill>
          <a:srgbClr val="C1C224"/>
        </a:solidFill>
      </dgm:spPr>
      <dgm:t>
        <a:bodyPr/>
        <a:lstStyle/>
        <a:p>
          <a:endParaRPr lang="zh-CN" altLang="en-US"/>
        </a:p>
      </dgm:t>
    </dgm:pt>
    <dgm:pt modelId="{CDF1A259-A2BE-D74B-8DD6-87A1548A0F1A}">
      <dgm:prSet/>
      <dgm:spPr>
        <a:solidFill>
          <a:srgbClr val="00B050"/>
        </a:solidFill>
      </dgm:spPr>
      <dgm:t>
        <a:bodyPr/>
        <a:lstStyle/>
        <a:p>
          <a:r>
            <a:rPr lang="zh-CN" altLang="en-US" dirty="0"/>
            <a:t>应用</a:t>
          </a:r>
          <a:r>
            <a:rPr lang="en-US" altLang="zh-CN" dirty="0"/>
            <a:t>/</a:t>
          </a:r>
          <a:r>
            <a:rPr lang="zh-CN" altLang="en-US" dirty="0"/>
            <a:t>组件</a:t>
          </a:r>
        </a:p>
      </dgm:t>
    </dgm:pt>
    <dgm:pt modelId="{BC70B573-B138-104C-98E0-70C260C68DE3}" type="parTrans" cxnId="{D76DD00C-A675-8C4D-9227-E5E1668C2D67}">
      <dgm:prSet/>
      <dgm:spPr/>
      <dgm:t>
        <a:bodyPr/>
        <a:lstStyle/>
        <a:p>
          <a:endParaRPr lang="zh-CN" altLang="en-US"/>
        </a:p>
      </dgm:t>
    </dgm:pt>
    <dgm:pt modelId="{D206DDE0-416B-AE4E-8A04-9698DFD17E10}" type="sibTrans" cxnId="{D76DD00C-A675-8C4D-9227-E5E1668C2D67}">
      <dgm:prSet/>
      <dgm:spPr/>
      <dgm:t>
        <a:bodyPr/>
        <a:lstStyle/>
        <a:p>
          <a:endParaRPr lang="zh-CN" altLang="en-US"/>
        </a:p>
      </dgm:t>
    </dgm:pt>
    <dgm:pt modelId="{25B2B2E8-6614-EE4F-A2A6-9164665BCC43}" type="pres">
      <dgm:prSet presAssocID="{A446379C-5C5A-AB49-A25D-8A78826122FB}" presName="Name0" presStyleCnt="0">
        <dgm:presLayoutVars>
          <dgm:dir/>
          <dgm:resizeHandles val="exact"/>
        </dgm:presLayoutVars>
      </dgm:prSet>
      <dgm:spPr/>
    </dgm:pt>
    <dgm:pt modelId="{80CF5361-C5C4-B54C-AE5E-5952CF0549BA}" type="pres">
      <dgm:prSet presAssocID="{32515AF3-8AF8-B949-8ACC-81D79D74894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9C568A-A54E-2446-A128-6636B47E6779}" type="pres">
      <dgm:prSet presAssocID="{B256E5B6-6D61-734B-A629-A43D090581F2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4F0402A1-F34A-D049-93E4-ADFDE18CB222}" type="pres">
      <dgm:prSet presAssocID="{B256E5B6-6D61-734B-A629-A43D090581F2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CB46D9B-7417-F642-985E-5F733A2933BE}" type="pres">
      <dgm:prSet presAssocID="{D02D869E-D9EF-E744-B8EB-62E85F2A7A8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2730EC-FA67-4F4C-BD3B-173CA2C04216}" type="pres">
      <dgm:prSet presAssocID="{452CCFF7-EB3B-9A48-BBF3-DD872E6F5215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ACA74EEE-B4FC-2C43-B268-0681150AAEA8}" type="pres">
      <dgm:prSet presAssocID="{452CCFF7-EB3B-9A48-BBF3-DD872E6F5215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1D0B80C-FD85-BA4A-A95B-830AAED70A7F}" type="pres">
      <dgm:prSet presAssocID="{D3EB41EF-A05E-F84C-8949-62732F8E921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78CE2A-B72F-C340-B0FE-929AB139E09E}" type="pres">
      <dgm:prSet presAssocID="{A456C326-8029-4144-BCC9-9028882F6E6D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429646DA-1872-A744-98B4-233E536A1096}" type="pres">
      <dgm:prSet presAssocID="{A456C326-8029-4144-BCC9-9028882F6E6D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518F93E2-668C-584A-86F3-AAD2E9696602}" type="pres">
      <dgm:prSet presAssocID="{CDF1A259-A2BE-D74B-8DD6-87A1548A0F1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63A98F8-F6B9-C945-9099-D82719E9B50A}" type="presOf" srcId="{D02D869E-D9EF-E744-B8EB-62E85F2A7A80}" destId="{7CB46D9B-7417-F642-985E-5F733A2933BE}" srcOrd="0" destOrd="0" presId="urn:microsoft.com/office/officeart/2005/8/layout/process1"/>
    <dgm:cxn modelId="{7E908797-1D73-A547-B076-1F2491E8C26E}" type="presOf" srcId="{452CCFF7-EB3B-9A48-BBF3-DD872E6F5215}" destId="{ACA74EEE-B4FC-2C43-B268-0681150AAEA8}" srcOrd="1" destOrd="0" presId="urn:microsoft.com/office/officeart/2005/8/layout/process1"/>
    <dgm:cxn modelId="{3AA78822-6B53-D148-8ECA-7202C83C518D}" type="presOf" srcId="{B256E5B6-6D61-734B-A629-A43D090581F2}" destId="{5E9C568A-A54E-2446-A128-6636B47E6779}" srcOrd="0" destOrd="0" presId="urn:microsoft.com/office/officeart/2005/8/layout/process1"/>
    <dgm:cxn modelId="{577063C8-B84D-2547-BD17-7719F0C24831}" type="presOf" srcId="{CDF1A259-A2BE-D74B-8DD6-87A1548A0F1A}" destId="{518F93E2-668C-584A-86F3-AAD2E9696602}" srcOrd="0" destOrd="0" presId="urn:microsoft.com/office/officeart/2005/8/layout/process1"/>
    <dgm:cxn modelId="{CFF40BA1-FE4D-EC49-80D9-B6B40F673E1B}" type="presOf" srcId="{A456C326-8029-4144-BCC9-9028882F6E6D}" destId="{3678CE2A-B72F-C340-B0FE-929AB139E09E}" srcOrd="0" destOrd="0" presId="urn:microsoft.com/office/officeart/2005/8/layout/process1"/>
    <dgm:cxn modelId="{6CE8AF33-478F-4544-BBB5-D448C9D3F23A}" type="presOf" srcId="{452CCFF7-EB3B-9A48-BBF3-DD872E6F5215}" destId="{1F2730EC-FA67-4F4C-BD3B-173CA2C04216}" srcOrd="0" destOrd="0" presId="urn:microsoft.com/office/officeart/2005/8/layout/process1"/>
    <dgm:cxn modelId="{7DA9E19B-8F2F-3341-934E-96A5BBBA74A9}" type="presOf" srcId="{32515AF3-8AF8-B949-8ACC-81D79D74894E}" destId="{80CF5361-C5C4-B54C-AE5E-5952CF0549BA}" srcOrd="0" destOrd="0" presId="urn:microsoft.com/office/officeart/2005/8/layout/process1"/>
    <dgm:cxn modelId="{A7C16540-4F64-C540-BD09-F7EB3DF7394B}" type="presOf" srcId="{B256E5B6-6D61-734B-A629-A43D090581F2}" destId="{4F0402A1-F34A-D049-93E4-ADFDE18CB222}" srcOrd="1" destOrd="0" presId="urn:microsoft.com/office/officeart/2005/8/layout/process1"/>
    <dgm:cxn modelId="{D76DD00C-A675-8C4D-9227-E5E1668C2D67}" srcId="{A446379C-5C5A-AB49-A25D-8A78826122FB}" destId="{CDF1A259-A2BE-D74B-8DD6-87A1548A0F1A}" srcOrd="3" destOrd="0" parTransId="{BC70B573-B138-104C-98E0-70C260C68DE3}" sibTransId="{D206DDE0-416B-AE4E-8A04-9698DFD17E10}"/>
    <dgm:cxn modelId="{8A12712B-2D42-824B-87CC-F37E36351E04}" type="presOf" srcId="{A446379C-5C5A-AB49-A25D-8A78826122FB}" destId="{25B2B2E8-6614-EE4F-A2A6-9164665BCC43}" srcOrd="0" destOrd="0" presId="urn:microsoft.com/office/officeart/2005/8/layout/process1"/>
    <dgm:cxn modelId="{4DF50770-06D0-AE4A-88B8-D9F52F0842A6}" type="presOf" srcId="{D3EB41EF-A05E-F84C-8949-62732F8E9211}" destId="{51D0B80C-FD85-BA4A-A95B-830AAED70A7F}" srcOrd="0" destOrd="0" presId="urn:microsoft.com/office/officeart/2005/8/layout/process1"/>
    <dgm:cxn modelId="{B158AE47-7CFF-6044-8B2C-D3FE476C8B64}" type="presOf" srcId="{A456C326-8029-4144-BCC9-9028882F6E6D}" destId="{429646DA-1872-A744-98B4-233E536A1096}" srcOrd="1" destOrd="0" presId="urn:microsoft.com/office/officeart/2005/8/layout/process1"/>
    <dgm:cxn modelId="{4DD39139-88E9-B448-8660-9A90E90106CA}" srcId="{A446379C-5C5A-AB49-A25D-8A78826122FB}" destId="{32515AF3-8AF8-B949-8ACC-81D79D74894E}" srcOrd="0" destOrd="0" parTransId="{7189E4A8-F624-F242-A191-855B00F27BB4}" sibTransId="{B256E5B6-6D61-734B-A629-A43D090581F2}"/>
    <dgm:cxn modelId="{FF0777E1-8AC9-7A44-B431-17E0ED597F0B}" srcId="{A446379C-5C5A-AB49-A25D-8A78826122FB}" destId="{D02D869E-D9EF-E744-B8EB-62E85F2A7A80}" srcOrd="1" destOrd="0" parTransId="{1E355AAF-5AE8-204F-8EC7-506B67B6C962}" sibTransId="{452CCFF7-EB3B-9A48-BBF3-DD872E6F5215}"/>
    <dgm:cxn modelId="{A90E8F49-7D25-FB44-A4D4-B65D6D7E60F1}" srcId="{A446379C-5C5A-AB49-A25D-8A78826122FB}" destId="{D3EB41EF-A05E-F84C-8949-62732F8E9211}" srcOrd="2" destOrd="0" parTransId="{1E7EBF8E-02D0-024A-B379-864D5174769B}" sibTransId="{A456C326-8029-4144-BCC9-9028882F6E6D}"/>
    <dgm:cxn modelId="{590E8B52-6453-9444-A0EC-F9D6F91C6E66}" type="presParOf" srcId="{25B2B2E8-6614-EE4F-A2A6-9164665BCC43}" destId="{80CF5361-C5C4-B54C-AE5E-5952CF0549BA}" srcOrd="0" destOrd="0" presId="urn:microsoft.com/office/officeart/2005/8/layout/process1"/>
    <dgm:cxn modelId="{E37B7E63-1295-6444-9892-4868C5D2D526}" type="presParOf" srcId="{25B2B2E8-6614-EE4F-A2A6-9164665BCC43}" destId="{5E9C568A-A54E-2446-A128-6636B47E6779}" srcOrd="1" destOrd="0" presId="urn:microsoft.com/office/officeart/2005/8/layout/process1"/>
    <dgm:cxn modelId="{18E0A994-3A2C-DF41-9060-2892CF136650}" type="presParOf" srcId="{5E9C568A-A54E-2446-A128-6636B47E6779}" destId="{4F0402A1-F34A-D049-93E4-ADFDE18CB222}" srcOrd="0" destOrd="0" presId="urn:microsoft.com/office/officeart/2005/8/layout/process1"/>
    <dgm:cxn modelId="{4DE1D3F4-DA82-3B40-99DA-34C2B52EF62B}" type="presParOf" srcId="{25B2B2E8-6614-EE4F-A2A6-9164665BCC43}" destId="{7CB46D9B-7417-F642-985E-5F733A2933BE}" srcOrd="2" destOrd="0" presId="urn:microsoft.com/office/officeart/2005/8/layout/process1"/>
    <dgm:cxn modelId="{7E891091-A7CC-BD4A-B544-DCAD811D82C7}" type="presParOf" srcId="{25B2B2E8-6614-EE4F-A2A6-9164665BCC43}" destId="{1F2730EC-FA67-4F4C-BD3B-173CA2C04216}" srcOrd="3" destOrd="0" presId="urn:microsoft.com/office/officeart/2005/8/layout/process1"/>
    <dgm:cxn modelId="{DC17CB41-266B-3C47-9315-20C59DD55C65}" type="presParOf" srcId="{1F2730EC-FA67-4F4C-BD3B-173CA2C04216}" destId="{ACA74EEE-B4FC-2C43-B268-0681150AAEA8}" srcOrd="0" destOrd="0" presId="urn:microsoft.com/office/officeart/2005/8/layout/process1"/>
    <dgm:cxn modelId="{6B92D571-AD69-014E-BC0C-434239D6F775}" type="presParOf" srcId="{25B2B2E8-6614-EE4F-A2A6-9164665BCC43}" destId="{51D0B80C-FD85-BA4A-A95B-830AAED70A7F}" srcOrd="4" destOrd="0" presId="urn:microsoft.com/office/officeart/2005/8/layout/process1"/>
    <dgm:cxn modelId="{EF3770DD-DFFD-4A44-819A-60974DF26CB2}" type="presParOf" srcId="{25B2B2E8-6614-EE4F-A2A6-9164665BCC43}" destId="{3678CE2A-B72F-C340-B0FE-929AB139E09E}" srcOrd="5" destOrd="0" presId="urn:microsoft.com/office/officeart/2005/8/layout/process1"/>
    <dgm:cxn modelId="{CF5E9F26-85E9-E847-BB79-A4CD9E3AA94C}" type="presParOf" srcId="{3678CE2A-B72F-C340-B0FE-929AB139E09E}" destId="{429646DA-1872-A744-98B4-233E536A1096}" srcOrd="0" destOrd="0" presId="urn:microsoft.com/office/officeart/2005/8/layout/process1"/>
    <dgm:cxn modelId="{20DC71CD-DBD1-1D47-AAB3-33959C4F95B6}" type="presParOf" srcId="{25B2B2E8-6614-EE4F-A2A6-9164665BCC43}" destId="{518F93E2-668C-584A-86F3-AAD2E969660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46379C-5C5A-AB49-A25D-8A78826122F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515AF3-8AF8-B949-8ACC-81D79D74894E}">
      <dgm:prSet phldrT="[文本]"/>
      <dgm:spPr>
        <a:solidFill>
          <a:srgbClr val="4CA351"/>
        </a:solidFill>
      </dgm:spPr>
      <dgm:t>
        <a:bodyPr/>
        <a:lstStyle/>
        <a:p>
          <a:r>
            <a:rPr lang="zh-CN" altLang="en-US" b="0" i="0" dirty="0">
              <a:latin typeface="Noto Sans S Chinese" charset="-122"/>
              <a:ea typeface="Noto Sans S Chinese" charset="-122"/>
              <a:cs typeface="Noto Sans S Chinese" charset="-122"/>
            </a:rPr>
            <a:t>识别对象</a:t>
          </a:r>
        </a:p>
      </dgm:t>
    </dgm:pt>
    <dgm:pt modelId="{7189E4A8-F624-F242-A191-855B00F27BB4}" type="parTrans" cxnId="{4DD39139-88E9-B448-8660-9A90E90106CA}">
      <dgm:prSet/>
      <dgm:spPr/>
      <dgm:t>
        <a:bodyPr/>
        <a:lstStyle/>
        <a:p>
          <a:endParaRPr lang="zh-CN" altLang="en-US"/>
        </a:p>
      </dgm:t>
    </dgm:pt>
    <dgm:pt modelId="{B256E5B6-6D61-734B-A629-A43D090581F2}" type="sibTrans" cxnId="{4DD39139-88E9-B448-8660-9A90E90106CA}">
      <dgm:prSet/>
      <dgm:spPr>
        <a:solidFill>
          <a:srgbClr val="88B977"/>
        </a:solidFill>
      </dgm:spPr>
      <dgm:t>
        <a:bodyPr/>
        <a:lstStyle/>
        <a:p>
          <a:endParaRPr lang="zh-CN" altLang="en-US"/>
        </a:p>
      </dgm:t>
    </dgm:pt>
    <dgm:pt modelId="{D02D869E-D9EF-E744-B8EB-62E85F2A7A80}">
      <dgm:prSet phldrT="[文本]"/>
      <dgm:spPr>
        <a:solidFill>
          <a:srgbClr val="4CA351"/>
        </a:solidFill>
      </dgm:spPr>
      <dgm:t>
        <a:bodyPr/>
        <a:lstStyle/>
        <a:p>
          <a:r>
            <a:rPr lang="zh-CN" altLang="en-US" b="0" i="0" dirty="0">
              <a:latin typeface="Noto Sans S Chinese" charset="-122"/>
              <a:ea typeface="Noto Sans S Chinese" charset="-122"/>
              <a:cs typeface="Noto Sans S Chinese" charset="-122"/>
            </a:rPr>
            <a:t>识别对象的属性</a:t>
          </a:r>
        </a:p>
      </dgm:t>
    </dgm:pt>
    <dgm:pt modelId="{1E355AAF-5AE8-204F-8EC7-506B67B6C962}" type="parTrans" cxnId="{FF0777E1-8AC9-7A44-B431-17E0ED597F0B}">
      <dgm:prSet/>
      <dgm:spPr/>
      <dgm:t>
        <a:bodyPr/>
        <a:lstStyle/>
        <a:p>
          <a:endParaRPr lang="zh-CN" altLang="en-US"/>
        </a:p>
      </dgm:t>
    </dgm:pt>
    <dgm:pt modelId="{452CCFF7-EB3B-9A48-BBF3-DD872E6F5215}" type="sibTrans" cxnId="{FF0777E1-8AC9-7A44-B431-17E0ED597F0B}">
      <dgm:prSet/>
      <dgm:spPr>
        <a:solidFill>
          <a:srgbClr val="88B977"/>
        </a:solidFill>
      </dgm:spPr>
      <dgm:t>
        <a:bodyPr/>
        <a:lstStyle/>
        <a:p>
          <a:endParaRPr lang="zh-CN" altLang="en-US"/>
        </a:p>
      </dgm:t>
    </dgm:pt>
    <dgm:pt modelId="{D3EB41EF-A05E-F84C-8949-62732F8E9211}">
      <dgm:prSet phldrT="[文本]"/>
      <dgm:spPr>
        <a:solidFill>
          <a:srgbClr val="4CA351"/>
        </a:solidFill>
      </dgm:spPr>
      <dgm:t>
        <a:bodyPr/>
        <a:lstStyle/>
        <a:p>
          <a:r>
            <a:rPr lang="zh-CN" altLang="en-US" b="0" i="0" dirty="0">
              <a:latin typeface="Noto Sans S Chinese" charset="-122"/>
              <a:ea typeface="Noto Sans S Chinese" charset="-122"/>
              <a:cs typeface="Noto Sans S Chinese" charset="-122"/>
            </a:rPr>
            <a:t>识别对象的关系</a:t>
          </a:r>
        </a:p>
      </dgm:t>
    </dgm:pt>
    <dgm:pt modelId="{1E7EBF8E-02D0-024A-B379-864D5174769B}" type="parTrans" cxnId="{A90E8F49-7D25-FB44-A4D4-B65D6D7E60F1}">
      <dgm:prSet/>
      <dgm:spPr/>
      <dgm:t>
        <a:bodyPr/>
        <a:lstStyle/>
        <a:p>
          <a:endParaRPr lang="zh-CN" altLang="en-US"/>
        </a:p>
      </dgm:t>
    </dgm:pt>
    <dgm:pt modelId="{A456C326-8029-4144-BCC9-9028882F6E6D}" type="sibTrans" cxnId="{A90E8F49-7D25-FB44-A4D4-B65D6D7E60F1}">
      <dgm:prSet/>
      <dgm:spPr>
        <a:solidFill>
          <a:srgbClr val="88B977"/>
        </a:solidFill>
      </dgm:spPr>
      <dgm:t>
        <a:bodyPr/>
        <a:lstStyle/>
        <a:p>
          <a:endParaRPr lang="zh-CN" altLang="en-US"/>
        </a:p>
      </dgm:t>
    </dgm:pt>
    <dgm:pt modelId="{CDF1A259-A2BE-D74B-8DD6-87A1548A0F1A}">
      <dgm:prSet/>
      <dgm:spPr>
        <a:solidFill>
          <a:srgbClr val="4CA351"/>
        </a:solidFill>
      </dgm:spPr>
      <dgm:t>
        <a:bodyPr/>
        <a:lstStyle/>
        <a:p>
          <a:r>
            <a:rPr lang="zh-CN" altLang="en-US" b="0" i="0" dirty="0">
              <a:latin typeface="Noto Sans S Chinese" charset="-122"/>
              <a:ea typeface="Noto Sans S Chinese" charset="-122"/>
              <a:cs typeface="Noto Sans S Chinese" charset="-122"/>
            </a:rPr>
            <a:t>梳理使用场景</a:t>
          </a:r>
        </a:p>
      </dgm:t>
    </dgm:pt>
    <dgm:pt modelId="{BC70B573-B138-104C-98E0-70C260C68DE3}" type="parTrans" cxnId="{D76DD00C-A675-8C4D-9227-E5E1668C2D67}">
      <dgm:prSet/>
      <dgm:spPr/>
      <dgm:t>
        <a:bodyPr/>
        <a:lstStyle/>
        <a:p>
          <a:endParaRPr lang="zh-CN" altLang="en-US"/>
        </a:p>
      </dgm:t>
    </dgm:pt>
    <dgm:pt modelId="{D206DDE0-416B-AE4E-8A04-9698DFD17E10}" type="sibTrans" cxnId="{D76DD00C-A675-8C4D-9227-E5E1668C2D67}">
      <dgm:prSet/>
      <dgm:spPr>
        <a:solidFill>
          <a:srgbClr val="88B977"/>
        </a:solidFill>
      </dgm:spPr>
      <dgm:t>
        <a:bodyPr/>
        <a:lstStyle/>
        <a:p>
          <a:endParaRPr lang="zh-CN" altLang="en-US"/>
        </a:p>
      </dgm:t>
    </dgm:pt>
    <dgm:pt modelId="{C1A45DAB-4D06-E24D-8C61-3DCCC189DA75}">
      <dgm:prSet/>
      <dgm:spPr>
        <a:solidFill>
          <a:srgbClr val="4CA351"/>
        </a:solidFill>
      </dgm:spPr>
      <dgm:t>
        <a:bodyPr/>
        <a:lstStyle/>
        <a:p>
          <a:r>
            <a:rPr lang="zh-CN" altLang="en-US" b="0" i="0" dirty="0">
              <a:latin typeface="Noto Sans S Chinese" charset="-122"/>
              <a:ea typeface="Noto Sans S Chinese" charset="-122"/>
              <a:cs typeface="Noto Sans S Chinese" charset="-122"/>
            </a:rPr>
            <a:t>制定属性规范和使用规范</a:t>
          </a:r>
        </a:p>
      </dgm:t>
    </dgm:pt>
    <dgm:pt modelId="{C463D222-B093-2C40-AEED-647EF2A610DE}" type="parTrans" cxnId="{DE71506F-A75B-E443-B1C2-6D10081B4050}">
      <dgm:prSet/>
      <dgm:spPr/>
      <dgm:t>
        <a:bodyPr/>
        <a:lstStyle/>
        <a:p>
          <a:endParaRPr lang="zh-CN" altLang="en-US"/>
        </a:p>
      </dgm:t>
    </dgm:pt>
    <dgm:pt modelId="{119A4C7A-A88B-AA4E-885C-3D1A5552C4FA}" type="sibTrans" cxnId="{DE71506F-A75B-E443-B1C2-6D10081B4050}">
      <dgm:prSet/>
      <dgm:spPr/>
      <dgm:t>
        <a:bodyPr/>
        <a:lstStyle/>
        <a:p>
          <a:endParaRPr lang="zh-CN" altLang="en-US"/>
        </a:p>
      </dgm:t>
    </dgm:pt>
    <dgm:pt modelId="{25B2B2E8-6614-EE4F-A2A6-9164665BCC43}" type="pres">
      <dgm:prSet presAssocID="{A446379C-5C5A-AB49-A25D-8A78826122F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CB46D9B-7417-F642-985E-5F733A2933BE}" type="pres">
      <dgm:prSet presAssocID="{D02D869E-D9EF-E744-B8EB-62E85F2A7A8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2730EC-FA67-4F4C-BD3B-173CA2C04216}" type="pres">
      <dgm:prSet presAssocID="{452CCFF7-EB3B-9A48-BBF3-DD872E6F5215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ACA74EEE-B4FC-2C43-B268-0681150AAEA8}" type="pres">
      <dgm:prSet presAssocID="{452CCFF7-EB3B-9A48-BBF3-DD872E6F5215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80CF5361-C5C4-B54C-AE5E-5952CF0549BA}" type="pres">
      <dgm:prSet presAssocID="{32515AF3-8AF8-B949-8ACC-81D79D74894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9C568A-A54E-2446-A128-6636B47E6779}" type="pres">
      <dgm:prSet presAssocID="{B256E5B6-6D61-734B-A629-A43D090581F2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4F0402A1-F34A-D049-93E4-ADFDE18CB222}" type="pres">
      <dgm:prSet presAssocID="{B256E5B6-6D61-734B-A629-A43D090581F2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51D0B80C-FD85-BA4A-A95B-830AAED70A7F}" type="pres">
      <dgm:prSet presAssocID="{D3EB41EF-A05E-F84C-8949-62732F8E921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78CE2A-B72F-C340-B0FE-929AB139E09E}" type="pres">
      <dgm:prSet presAssocID="{A456C326-8029-4144-BCC9-9028882F6E6D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429646DA-1872-A744-98B4-233E536A1096}" type="pres">
      <dgm:prSet presAssocID="{A456C326-8029-4144-BCC9-9028882F6E6D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518F93E2-668C-584A-86F3-AAD2E9696602}" type="pres">
      <dgm:prSet presAssocID="{CDF1A259-A2BE-D74B-8DD6-87A1548A0F1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A4739A-DC38-614C-BE8C-EF82D523C2F3}" type="pres">
      <dgm:prSet presAssocID="{D206DDE0-416B-AE4E-8A04-9698DFD17E10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CB8F196-6133-7441-A1D0-569A81E95B68}" type="pres">
      <dgm:prSet presAssocID="{D206DDE0-416B-AE4E-8A04-9698DFD17E10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4315F345-B3D7-8545-8E3E-C5F1D14F2611}" type="pres">
      <dgm:prSet presAssocID="{C1A45DAB-4D06-E24D-8C61-3DCCC189DA7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E71506F-A75B-E443-B1C2-6D10081B4050}" srcId="{A446379C-5C5A-AB49-A25D-8A78826122FB}" destId="{C1A45DAB-4D06-E24D-8C61-3DCCC189DA75}" srcOrd="4" destOrd="0" parTransId="{C463D222-B093-2C40-AEED-647EF2A610DE}" sibTransId="{119A4C7A-A88B-AA4E-885C-3D1A5552C4FA}"/>
    <dgm:cxn modelId="{1C0DFBF8-8763-2841-B033-886D381D5652}" type="presOf" srcId="{452CCFF7-EB3B-9A48-BBF3-DD872E6F5215}" destId="{ACA74EEE-B4FC-2C43-B268-0681150AAEA8}" srcOrd="1" destOrd="0" presId="urn:microsoft.com/office/officeart/2005/8/layout/process1"/>
    <dgm:cxn modelId="{FD910177-37D1-C446-987B-583DC3BEF439}" type="presOf" srcId="{D206DDE0-416B-AE4E-8A04-9698DFD17E10}" destId="{F2A4739A-DC38-614C-BE8C-EF82D523C2F3}" srcOrd="0" destOrd="0" presId="urn:microsoft.com/office/officeart/2005/8/layout/process1"/>
    <dgm:cxn modelId="{2F60EE82-F5E9-7548-AFD0-0757B7754827}" type="presOf" srcId="{C1A45DAB-4D06-E24D-8C61-3DCCC189DA75}" destId="{4315F345-B3D7-8545-8E3E-C5F1D14F2611}" srcOrd="0" destOrd="0" presId="urn:microsoft.com/office/officeart/2005/8/layout/process1"/>
    <dgm:cxn modelId="{BEE2AD6F-ED70-384A-8A7F-D4214F7FBDFC}" type="presOf" srcId="{A456C326-8029-4144-BCC9-9028882F6E6D}" destId="{3678CE2A-B72F-C340-B0FE-929AB139E09E}" srcOrd="0" destOrd="0" presId="urn:microsoft.com/office/officeart/2005/8/layout/process1"/>
    <dgm:cxn modelId="{432A06B4-F631-CD4E-A50C-8B59DC2AC91B}" type="presOf" srcId="{452CCFF7-EB3B-9A48-BBF3-DD872E6F5215}" destId="{1F2730EC-FA67-4F4C-BD3B-173CA2C04216}" srcOrd="0" destOrd="0" presId="urn:microsoft.com/office/officeart/2005/8/layout/process1"/>
    <dgm:cxn modelId="{3A16749C-C7CF-0A4A-81AF-7EA112F9DCBE}" type="presOf" srcId="{D3EB41EF-A05E-F84C-8949-62732F8E9211}" destId="{51D0B80C-FD85-BA4A-A95B-830AAED70A7F}" srcOrd="0" destOrd="0" presId="urn:microsoft.com/office/officeart/2005/8/layout/process1"/>
    <dgm:cxn modelId="{5C5C5EC2-889B-D24E-A95C-99CC79F4F48C}" type="presOf" srcId="{B256E5B6-6D61-734B-A629-A43D090581F2}" destId="{5E9C568A-A54E-2446-A128-6636B47E6779}" srcOrd="0" destOrd="0" presId="urn:microsoft.com/office/officeart/2005/8/layout/process1"/>
    <dgm:cxn modelId="{6379FBEA-BE4E-EE48-BC13-1A89F54C8F6C}" type="presOf" srcId="{D02D869E-D9EF-E744-B8EB-62E85F2A7A80}" destId="{7CB46D9B-7417-F642-985E-5F733A2933BE}" srcOrd="0" destOrd="0" presId="urn:microsoft.com/office/officeart/2005/8/layout/process1"/>
    <dgm:cxn modelId="{D08FECD6-8C57-F04E-9F2C-600BDD058A7B}" type="presOf" srcId="{D206DDE0-416B-AE4E-8A04-9698DFD17E10}" destId="{ACB8F196-6133-7441-A1D0-569A81E95B68}" srcOrd="1" destOrd="0" presId="urn:microsoft.com/office/officeart/2005/8/layout/process1"/>
    <dgm:cxn modelId="{071A133E-2367-684B-BEE1-98421F889FB4}" type="presOf" srcId="{A456C326-8029-4144-BCC9-9028882F6E6D}" destId="{429646DA-1872-A744-98B4-233E536A1096}" srcOrd="1" destOrd="0" presId="urn:microsoft.com/office/officeart/2005/8/layout/process1"/>
    <dgm:cxn modelId="{AD1CC0B4-79A0-0841-B4DF-F5299823BB17}" type="presOf" srcId="{B256E5B6-6D61-734B-A629-A43D090581F2}" destId="{4F0402A1-F34A-D049-93E4-ADFDE18CB222}" srcOrd="1" destOrd="0" presId="urn:microsoft.com/office/officeart/2005/8/layout/process1"/>
    <dgm:cxn modelId="{3DB00F3C-D18B-8A4B-B86E-370BFEA3353B}" type="presOf" srcId="{CDF1A259-A2BE-D74B-8DD6-87A1548A0F1A}" destId="{518F93E2-668C-584A-86F3-AAD2E9696602}" srcOrd="0" destOrd="0" presId="urn:microsoft.com/office/officeart/2005/8/layout/process1"/>
    <dgm:cxn modelId="{8A12712B-2D42-824B-87CC-F37E36351E04}" type="presOf" srcId="{A446379C-5C5A-AB49-A25D-8A78826122FB}" destId="{25B2B2E8-6614-EE4F-A2A6-9164665BCC43}" srcOrd="0" destOrd="0" presId="urn:microsoft.com/office/officeart/2005/8/layout/process1"/>
    <dgm:cxn modelId="{D76DD00C-A675-8C4D-9227-E5E1668C2D67}" srcId="{A446379C-5C5A-AB49-A25D-8A78826122FB}" destId="{CDF1A259-A2BE-D74B-8DD6-87A1548A0F1A}" srcOrd="3" destOrd="0" parTransId="{BC70B573-B138-104C-98E0-70C260C68DE3}" sibTransId="{D206DDE0-416B-AE4E-8A04-9698DFD17E10}"/>
    <dgm:cxn modelId="{2640EE03-4D38-7C41-A372-8E8D884E1E26}" type="presOf" srcId="{32515AF3-8AF8-B949-8ACC-81D79D74894E}" destId="{80CF5361-C5C4-B54C-AE5E-5952CF0549BA}" srcOrd="0" destOrd="0" presId="urn:microsoft.com/office/officeart/2005/8/layout/process1"/>
    <dgm:cxn modelId="{4DD39139-88E9-B448-8660-9A90E90106CA}" srcId="{A446379C-5C5A-AB49-A25D-8A78826122FB}" destId="{32515AF3-8AF8-B949-8ACC-81D79D74894E}" srcOrd="1" destOrd="0" parTransId="{7189E4A8-F624-F242-A191-855B00F27BB4}" sibTransId="{B256E5B6-6D61-734B-A629-A43D090581F2}"/>
    <dgm:cxn modelId="{FF0777E1-8AC9-7A44-B431-17E0ED597F0B}" srcId="{A446379C-5C5A-AB49-A25D-8A78826122FB}" destId="{D02D869E-D9EF-E744-B8EB-62E85F2A7A80}" srcOrd="0" destOrd="0" parTransId="{1E355AAF-5AE8-204F-8EC7-506B67B6C962}" sibTransId="{452CCFF7-EB3B-9A48-BBF3-DD872E6F5215}"/>
    <dgm:cxn modelId="{A90E8F49-7D25-FB44-A4D4-B65D6D7E60F1}" srcId="{A446379C-5C5A-AB49-A25D-8A78826122FB}" destId="{D3EB41EF-A05E-F84C-8949-62732F8E9211}" srcOrd="2" destOrd="0" parTransId="{1E7EBF8E-02D0-024A-B379-864D5174769B}" sibTransId="{A456C326-8029-4144-BCC9-9028882F6E6D}"/>
    <dgm:cxn modelId="{A83BEF38-8567-A741-9339-BC4F73EC2A29}" type="presParOf" srcId="{25B2B2E8-6614-EE4F-A2A6-9164665BCC43}" destId="{7CB46D9B-7417-F642-985E-5F733A2933BE}" srcOrd="0" destOrd="0" presId="urn:microsoft.com/office/officeart/2005/8/layout/process1"/>
    <dgm:cxn modelId="{F67A4EF6-5ECB-504C-BF6A-37F5BBD9BF7E}" type="presParOf" srcId="{25B2B2E8-6614-EE4F-A2A6-9164665BCC43}" destId="{1F2730EC-FA67-4F4C-BD3B-173CA2C04216}" srcOrd="1" destOrd="0" presId="urn:microsoft.com/office/officeart/2005/8/layout/process1"/>
    <dgm:cxn modelId="{C1CCADFD-3BEA-E846-B151-843383345413}" type="presParOf" srcId="{1F2730EC-FA67-4F4C-BD3B-173CA2C04216}" destId="{ACA74EEE-B4FC-2C43-B268-0681150AAEA8}" srcOrd="0" destOrd="0" presId="urn:microsoft.com/office/officeart/2005/8/layout/process1"/>
    <dgm:cxn modelId="{76FB5E36-A07E-C84B-BB40-6EE327E83953}" type="presParOf" srcId="{25B2B2E8-6614-EE4F-A2A6-9164665BCC43}" destId="{80CF5361-C5C4-B54C-AE5E-5952CF0549BA}" srcOrd="2" destOrd="0" presId="urn:microsoft.com/office/officeart/2005/8/layout/process1"/>
    <dgm:cxn modelId="{62BEA29F-7E06-4A4B-8CC2-148A285C73FF}" type="presParOf" srcId="{25B2B2E8-6614-EE4F-A2A6-9164665BCC43}" destId="{5E9C568A-A54E-2446-A128-6636B47E6779}" srcOrd="3" destOrd="0" presId="urn:microsoft.com/office/officeart/2005/8/layout/process1"/>
    <dgm:cxn modelId="{2A0E353D-E5D7-B84D-AB83-F1A8EE77377A}" type="presParOf" srcId="{5E9C568A-A54E-2446-A128-6636B47E6779}" destId="{4F0402A1-F34A-D049-93E4-ADFDE18CB222}" srcOrd="0" destOrd="0" presId="urn:microsoft.com/office/officeart/2005/8/layout/process1"/>
    <dgm:cxn modelId="{5051200E-01A1-6740-AE44-80AE4E5F1765}" type="presParOf" srcId="{25B2B2E8-6614-EE4F-A2A6-9164665BCC43}" destId="{51D0B80C-FD85-BA4A-A95B-830AAED70A7F}" srcOrd="4" destOrd="0" presId="urn:microsoft.com/office/officeart/2005/8/layout/process1"/>
    <dgm:cxn modelId="{BB05FA44-7B55-4B4E-BB02-CD44F4ECAFD1}" type="presParOf" srcId="{25B2B2E8-6614-EE4F-A2A6-9164665BCC43}" destId="{3678CE2A-B72F-C340-B0FE-929AB139E09E}" srcOrd="5" destOrd="0" presId="urn:microsoft.com/office/officeart/2005/8/layout/process1"/>
    <dgm:cxn modelId="{59F070DE-2BE3-AA4A-AB90-32604A3E6008}" type="presParOf" srcId="{3678CE2A-B72F-C340-B0FE-929AB139E09E}" destId="{429646DA-1872-A744-98B4-233E536A1096}" srcOrd="0" destOrd="0" presId="urn:microsoft.com/office/officeart/2005/8/layout/process1"/>
    <dgm:cxn modelId="{8F8FE372-87BF-9248-9B09-985F1CB35EFD}" type="presParOf" srcId="{25B2B2E8-6614-EE4F-A2A6-9164665BCC43}" destId="{518F93E2-668C-584A-86F3-AAD2E9696602}" srcOrd="6" destOrd="0" presId="urn:microsoft.com/office/officeart/2005/8/layout/process1"/>
    <dgm:cxn modelId="{DA869ECE-3E4C-1444-BFC0-831E51E432C3}" type="presParOf" srcId="{25B2B2E8-6614-EE4F-A2A6-9164665BCC43}" destId="{F2A4739A-DC38-614C-BE8C-EF82D523C2F3}" srcOrd="7" destOrd="0" presId="urn:microsoft.com/office/officeart/2005/8/layout/process1"/>
    <dgm:cxn modelId="{66E5AFD7-BC46-0446-B96C-A66C8E6A2C8C}" type="presParOf" srcId="{F2A4739A-DC38-614C-BE8C-EF82D523C2F3}" destId="{ACB8F196-6133-7441-A1D0-569A81E95B68}" srcOrd="0" destOrd="0" presId="urn:microsoft.com/office/officeart/2005/8/layout/process1"/>
    <dgm:cxn modelId="{A41B80A9-B62D-974E-B09C-B542765E6E23}" type="presParOf" srcId="{25B2B2E8-6614-EE4F-A2A6-9164665BCC43}" destId="{4315F345-B3D7-8545-8E3E-C5F1D14F2611}" srcOrd="8" destOrd="0" presId="urn:microsoft.com/office/officeart/2005/8/layout/process1"/>
  </dgm:cxnLst>
  <dgm:bg>
    <a:effectLst>
      <a:softEdge rad="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4804B8-6F68-4746-9DA9-8C4A42208C31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CB21F59B-FFA5-EB49-8A67-331FF06AD5E4}">
      <dgm:prSet phldrT="[文本]"/>
      <dgm:spPr>
        <a:ln>
          <a:solidFill>
            <a:srgbClr val="88B977"/>
          </a:solidFill>
        </a:ln>
        <a:effectLst/>
      </dgm:spPr>
      <dgm:t>
        <a:bodyPr/>
        <a:lstStyle/>
        <a:p>
          <a:r>
            <a:rPr lang="zh-CN" altLang="en-US" b="0" i="0" dirty="0">
              <a:latin typeface="Noto Sans S Chinese" charset="-122"/>
              <a:ea typeface="Noto Sans S Chinese" charset="-122"/>
              <a:cs typeface="Noto Sans S Chinese" charset="-122"/>
            </a:rPr>
            <a:t>代码管理</a:t>
          </a:r>
        </a:p>
      </dgm:t>
    </dgm:pt>
    <dgm:pt modelId="{B2E2C2DA-32B0-934C-9756-AD0A76081C10}" type="parTrans" cxnId="{84B053C8-6891-E144-BE67-95D4CE0116DD}">
      <dgm:prSet/>
      <dgm:spPr/>
      <dgm:t>
        <a:bodyPr/>
        <a:lstStyle/>
        <a:p>
          <a:endParaRPr lang="zh-CN" altLang="en-US"/>
        </a:p>
      </dgm:t>
    </dgm:pt>
    <dgm:pt modelId="{F559EF3A-BA12-6443-8850-CFBDA996F68A}" type="sibTrans" cxnId="{84B053C8-6891-E144-BE67-95D4CE0116DD}">
      <dgm:prSet/>
      <dgm:spPr/>
      <dgm:t>
        <a:bodyPr/>
        <a:lstStyle/>
        <a:p>
          <a:endParaRPr lang="zh-CN" altLang="en-US"/>
        </a:p>
      </dgm:t>
    </dgm:pt>
    <dgm:pt modelId="{080133C9-8972-CE4F-A6B1-AE9115525819}">
      <dgm:prSet phldrT="[文本]"/>
      <dgm:spPr>
        <a:ln>
          <a:solidFill>
            <a:srgbClr val="88B977"/>
          </a:solidFill>
        </a:ln>
      </dgm:spPr>
      <dgm:t>
        <a:bodyPr/>
        <a:lstStyle/>
        <a:p>
          <a:r>
            <a:rPr lang="zh-CN" altLang="en-US" b="0" i="0" dirty="0">
              <a:latin typeface="Noto Sans S Chinese" charset="-122"/>
              <a:ea typeface="Noto Sans S Chinese" charset="-122"/>
              <a:cs typeface="Noto Sans S Chinese" charset="-122"/>
            </a:rPr>
            <a:t>集成管理</a:t>
          </a:r>
        </a:p>
      </dgm:t>
    </dgm:pt>
    <dgm:pt modelId="{7F5E3D82-E810-E742-964D-E947B1463981}" type="parTrans" cxnId="{B7398741-4C0B-F84E-9209-F7933BB606D3}">
      <dgm:prSet/>
      <dgm:spPr/>
      <dgm:t>
        <a:bodyPr/>
        <a:lstStyle/>
        <a:p>
          <a:endParaRPr lang="zh-CN" altLang="en-US"/>
        </a:p>
      </dgm:t>
    </dgm:pt>
    <dgm:pt modelId="{0168E465-CDE5-1848-AA23-A1B7FD5B65A9}" type="sibTrans" cxnId="{B7398741-4C0B-F84E-9209-F7933BB606D3}">
      <dgm:prSet/>
      <dgm:spPr/>
      <dgm:t>
        <a:bodyPr/>
        <a:lstStyle/>
        <a:p>
          <a:endParaRPr lang="zh-CN" altLang="en-US"/>
        </a:p>
      </dgm:t>
    </dgm:pt>
    <dgm:pt modelId="{F310F165-C656-AD41-ACE9-7E598D433EC2}">
      <dgm:prSet phldrT="[文本]"/>
      <dgm:spPr>
        <a:ln>
          <a:solidFill>
            <a:srgbClr val="88B977"/>
          </a:solidFill>
        </a:ln>
      </dgm:spPr>
      <dgm:t>
        <a:bodyPr/>
        <a:lstStyle/>
        <a:p>
          <a:r>
            <a:rPr lang="zh-CN" altLang="en-US" b="0" i="0" dirty="0">
              <a:latin typeface="Noto Sans S Chinese" charset="-122"/>
              <a:ea typeface="Noto Sans S Chinese" charset="-122"/>
              <a:cs typeface="Noto Sans S Chinese" charset="-122"/>
            </a:rPr>
            <a:t>测试管理</a:t>
          </a:r>
        </a:p>
      </dgm:t>
    </dgm:pt>
    <dgm:pt modelId="{4DFC0A6F-E053-AF4A-8D53-029C208107CD}" type="parTrans" cxnId="{0864FE3B-5AFE-9745-8349-35F853E7979E}">
      <dgm:prSet/>
      <dgm:spPr/>
      <dgm:t>
        <a:bodyPr/>
        <a:lstStyle/>
        <a:p>
          <a:endParaRPr lang="zh-CN" altLang="en-US"/>
        </a:p>
      </dgm:t>
    </dgm:pt>
    <dgm:pt modelId="{C63E0419-754C-F842-B3D8-B270DBA97694}" type="sibTrans" cxnId="{0864FE3B-5AFE-9745-8349-35F853E7979E}">
      <dgm:prSet/>
      <dgm:spPr/>
      <dgm:t>
        <a:bodyPr/>
        <a:lstStyle/>
        <a:p>
          <a:endParaRPr lang="zh-CN" altLang="en-US"/>
        </a:p>
      </dgm:t>
    </dgm:pt>
    <dgm:pt modelId="{BC9D7C03-7FD5-8342-897F-D86F517958FD}">
      <dgm:prSet/>
      <dgm:spPr>
        <a:ln>
          <a:solidFill>
            <a:srgbClr val="88B977"/>
          </a:solidFill>
        </a:ln>
      </dgm:spPr>
      <dgm:t>
        <a:bodyPr/>
        <a:lstStyle/>
        <a:p>
          <a:r>
            <a:rPr lang="zh-CN" altLang="en-US" b="0" i="0" dirty="0">
              <a:latin typeface="Noto Sans S Chinese" charset="-122"/>
              <a:ea typeface="Noto Sans S Chinese" charset="-122"/>
              <a:cs typeface="Noto Sans S Chinese" charset="-122"/>
            </a:rPr>
            <a:t>发布与部署管理</a:t>
          </a:r>
        </a:p>
      </dgm:t>
    </dgm:pt>
    <dgm:pt modelId="{30F66EF9-77FA-984D-9978-CF02F648EED1}" type="parTrans" cxnId="{D0203197-828F-D14C-920B-8C826FD4D7AE}">
      <dgm:prSet/>
      <dgm:spPr/>
      <dgm:t>
        <a:bodyPr/>
        <a:lstStyle/>
        <a:p>
          <a:endParaRPr lang="zh-CN" altLang="en-US"/>
        </a:p>
      </dgm:t>
    </dgm:pt>
    <dgm:pt modelId="{1AC17C27-8A28-914B-8C9A-85B8EFA8A906}" type="sibTrans" cxnId="{D0203197-828F-D14C-920B-8C826FD4D7AE}">
      <dgm:prSet/>
      <dgm:spPr/>
      <dgm:t>
        <a:bodyPr/>
        <a:lstStyle/>
        <a:p>
          <a:endParaRPr lang="zh-CN" altLang="en-US"/>
        </a:p>
      </dgm:t>
    </dgm:pt>
    <dgm:pt modelId="{52A5A90E-4C4B-2044-9DF3-EA7583859AB2}">
      <dgm:prSet/>
      <dgm:spPr>
        <a:ln>
          <a:solidFill>
            <a:srgbClr val="88B977"/>
          </a:solidFill>
        </a:ln>
      </dgm:spPr>
      <dgm:t>
        <a:bodyPr/>
        <a:lstStyle/>
        <a:p>
          <a:r>
            <a:rPr lang="zh-CN" altLang="en-US" b="0" i="0" dirty="0">
              <a:latin typeface="Noto Sans S Chinese" charset="-122"/>
              <a:ea typeface="Noto Sans S Chinese" charset="-122"/>
              <a:cs typeface="Noto Sans S Chinese" charset="-122"/>
            </a:rPr>
            <a:t>交付管理</a:t>
          </a:r>
        </a:p>
      </dgm:t>
    </dgm:pt>
    <dgm:pt modelId="{0C5FE87E-550B-D54E-AE8C-1D6D40BDF0DD}" type="parTrans" cxnId="{E160FD86-4938-8846-8CC2-BA136AB3C45C}">
      <dgm:prSet/>
      <dgm:spPr/>
      <dgm:t>
        <a:bodyPr/>
        <a:lstStyle/>
        <a:p>
          <a:endParaRPr lang="zh-CN" altLang="en-US"/>
        </a:p>
      </dgm:t>
    </dgm:pt>
    <dgm:pt modelId="{93A15A48-486F-D441-A989-8B4A1CD50CC6}" type="sibTrans" cxnId="{E160FD86-4938-8846-8CC2-BA136AB3C45C}">
      <dgm:prSet/>
      <dgm:spPr/>
      <dgm:t>
        <a:bodyPr/>
        <a:lstStyle/>
        <a:p>
          <a:endParaRPr lang="zh-CN" altLang="en-US"/>
        </a:p>
      </dgm:t>
    </dgm:pt>
    <dgm:pt modelId="{E19230C2-960E-2742-81A7-E87F811B4B23}" type="pres">
      <dgm:prSet presAssocID="{B94804B8-6F68-4746-9DA9-8C4A42208C31}" presName="compositeShape" presStyleCnt="0">
        <dgm:presLayoutVars>
          <dgm:dir/>
          <dgm:resizeHandles/>
        </dgm:presLayoutVars>
      </dgm:prSet>
      <dgm:spPr/>
    </dgm:pt>
    <dgm:pt modelId="{1F93174A-8E37-6343-9572-2B053C02AA14}" type="pres">
      <dgm:prSet presAssocID="{B94804B8-6F68-4746-9DA9-8C4A42208C31}" presName="pyramid" presStyleLbl="node1" presStyleIdx="0" presStyleCnt="1" custFlipHor="1" custScaleX="62493"/>
      <dgm:spPr>
        <a:prstGeom prst="rect">
          <a:avLst/>
        </a:prstGeom>
        <a:solidFill>
          <a:srgbClr val="88B977"/>
        </a:solidFill>
      </dgm:spPr>
    </dgm:pt>
    <dgm:pt modelId="{E57BA00F-9239-1C4A-B052-9E82668742D8}" type="pres">
      <dgm:prSet presAssocID="{B94804B8-6F68-4746-9DA9-8C4A42208C31}" presName="theList" presStyleCnt="0"/>
      <dgm:spPr/>
    </dgm:pt>
    <dgm:pt modelId="{73E17A13-72ED-9C45-ABEA-01B290C9ABB3}" type="pres">
      <dgm:prSet presAssocID="{CB21F59B-FFA5-EB49-8A67-331FF06AD5E4}" presName="aNode" presStyleLbl="fgAcc1" presStyleIdx="0" presStyleCnt="5" custScaleX="1637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FC8C95-F47D-CB4B-B83A-6417DCE8ED36}" type="pres">
      <dgm:prSet presAssocID="{CB21F59B-FFA5-EB49-8A67-331FF06AD5E4}" presName="aSpace" presStyleCnt="0"/>
      <dgm:spPr/>
    </dgm:pt>
    <dgm:pt modelId="{DB004AB4-5F50-7941-A287-B23C19BE9999}" type="pres">
      <dgm:prSet presAssocID="{080133C9-8972-CE4F-A6B1-AE9115525819}" presName="aNode" presStyleLbl="fgAcc1" presStyleIdx="1" presStyleCnt="5" custScaleX="1637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530806-4C96-7946-AC2A-6C2AE298ACD6}" type="pres">
      <dgm:prSet presAssocID="{080133C9-8972-CE4F-A6B1-AE9115525819}" presName="aSpace" presStyleCnt="0"/>
      <dgm:spPr/>
    </dgm:pt>
    <dgm:pt modelId="{204722E0-4215-7440-A99A-0E103D09A36E}" type="pres">
      <dgm:prSet presAssocID="{F310F165-C656-AD41-ACE9-7E598D433EC2}" presName="aNode" presStyleLbl="fgAcc1" presStyleIdx="2" presStyleCnt="5" custScaleX="1637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E26E48-A1F1-2341-BC89-E847AA24D586}" type="pres">
      <dgm:prSet presAssocID="{F310F165-C656-AD41-ACE9-7E598D433EC2}" presName="aSpace" presStyleCnt="0"/>
      <dgm:spPr/>
    </dgm:pt>
    <dgm:pt modelId="{F56110EB-891E-0C49-B157-311F2D7C23CE}" type="pres">
      <dgm:prSet presAssocID="{BC9D7C03-7FD5-8342-897F-D86F517958FD}" presName="aNode" presStyleLbl="fgAcc1" presStyleIdx="3" presStyleCnt="5" custScaleX="1637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5DDB80-B90C-2342-BCA2-EE7BD565D24B}" type="pres">
      <dgm:prSet presAssocID="{BC9D7C03-7FD5-8342-897F-D86F517958FD}" presName="aSpace" presStyleCnt="0"/>
      <dgm:spPr/>
    </dgm:pt>
    <dgm:pt modelId="{2F6EDD23-80F6-A044-9026-C4E7C67A5137}" type="pres">
      <dgm:prSet presAssocID="{52A5A90E-4C4B-2044-9DF3-EA7583859AB2}" presName="aNode" presStyleLbl="fgAcc1" presStyleIdx="4" presStyleCnt="5" custScaleX="1637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F1C8C1-14EE-4C4E-8A4E-A0B0772FFFCE}" type="pres">
      <dgm:prSet presAssocID="{52A5A90E-4C4B-2044-9DF3-EA7583859AB2}" presName="aSpace" presStyleCnt="0"/>
      <dgm:spPr/>
    </dgm:pt>
  </dgm:ptLst>
  <dgm:cxnLst>
    <dgm:cxn modelId="{DCA2C83D-51AA-B44E-A65F-F1CB70AF6293}" type="presOf" srcId="{52A5A90E-4C4B-2044-9DF3-EA7583859AB2}" destId="{2F6EDD23-80F6-A044-9026-C4E7C67A5137}" srcOrd="0" destOrd="0" presId="urn:microsoft.com/office/officeart/2005/8/layout/pyramid2"/>
    <dgm:cxn modelId="{0864FE3B-5AFE-9745-8349-35F853E7979E}" srcId="{B94804B8-6F68-4746-9DA9-8C4A42208C31}" destId="{F310F165-C656-AD41-ACE9-7E598D433EC2}" srcOrd="2" destOrd="0" parTransId="{4DFC0A6F-E053-AF4A-8D53-029C208107CD}" sibTransId="{C63E0419-754C-F842-B3D8-B270DBA97694}"/>
    <dgm:cxn modelId="{E160FD86-4938-8846-8CC2-BA136AB3C45C}" srcId="{B94804B8-6F68-4746-9DA9-8C4A42208C31}" destId="{52A5A90E-4C4B-2044-9DF3-EA7583859AB2}" srcOrd="4" destOrd="0" parTransId="{0C5FE87E-550B-D54E-AE8C-1D6D40BDF0DD}" sibTransId="{93A15A48-486F-D441-A989-8B4A1CD50CC6}"/>
    <dgm:cxn modelId="{B7398741-4C0B-F84E-9209-F7933BB606D3}" srcId="{B94804B8-6F68-4746-9DA9-8C4A42208C31}" destId="{080133C9-8972-CE4F-A6B1-AE9115525819}" srcOrd="1" destOrd="0" parTransId="{7F5E3D82-E810-E742-964D-E947B1463981}" sibTransId="{0168E465-CDE5-1848-AA23-A1B7FD5B65A9}"/>
    <dgm:cxn modelId="{D0203197-828F-D14C-920B-8C826FD4D7AE}" srcId="{B94804B8-6F68-4746-9DA9-8C4A42208C31}" destId="{BC9D7C03-7FD5-8342-897F-D86F517958FD}" srcOrd="3" destOrd="0" parTransId="{30F66EF9-77FA-984D-9978-CF02F648EED1}" sibTransId="{1AC17C27-8A28-914B-8C9A-85B8EFA8A906}"/>
    <dgm:cxn modelId="{E107885B-D20D-F141-950D-93318E2A43A6}" type="presOf" srcId="{F310F165-C656-AD41-ACE9-7E598D433EC2}" destId="{204722E0-4215-7440-A99A-0E103D09A36E}" srcOrd="0" destOrd="0" presId="urn:microsoft.com/office/officeart/2005/8/layout/pyramid2"/>
    <dgm:cxn modelId="{84B053C8-6891-E144-BE67-95D4CE0116DD}" srcId="{B94804B8-6F68-4746-9DA9-8C4A42208C31}" destId="{CB21F59B-FFA5-EB49-8A67-331FF06AD5E4}" srcOrd="0" destOrd="0" parTransId="{B2E2C2DA-32B0-934C-9756-AD0A76081C10}" sibTransId="{F559EF3A-BA12-6443-8850-CFBDA996F68A}"/>
    <dgm:cxn modelId="{49260C8B-9E80-EA45-8DE7-579D7456A79B}" type="presOf" srcId="{BC9D7C03-7FD5-8342-897F-D86F517958FD}" destId="{F56110EB-891E-0C49-B157-311F2D7C23CE}" srcOrd="0" destOrd="0" presId="urn:microsoft.com/office/officeart/2005/8/layout/pyramid2"/>
    <dgm:cxn modelId="{5A27279C-0722-0945-B613-C40AA58F2EED}" type="presOf" srcId="{CB21F59B-FFA5-EB49-8A67-331FF06AD5E4}" destId="{73E17A13-72ED-9C45-ABEA-01B290C9ABB3}" srcOrd="0" destOrd="0" presId="urn:microsoft.com/office/officeart/2005/8/layout/pyramid2"/>
    <dgm:cxn modelId="{0E5FBA07-B7CF-AE40-A440-E42ACE4D0F39}" type="presOf" srcId="{B94804B8-6F68-4746-9DA9-8C4A42208C31}" destId="{E19230C2-960E-2742-81A7-E87F811B4B23}" srcOrd="0" destOrd="0" presId="urn:microsoft.com/office/officeart/2005/8/layout/pyramid2"/>
    <dgm:cxn modelId="{5FFB5357-B15E-0F4C-A50F-6BD578817008}" type="presOf" srcId="{080133C9-8972-CE4F-A6B1-AE9115525819}" destId="{DB004AB4-5F50-7941-A287-B23C19BE9999}" srcOrd="0" destOrd="0" presId="urn:microsoft.com/office/officeart/2005/8/layout/pyramid2"/>
    <dgm:cxn modelId="{7A0C19AF-02BC-BB48-8DA2-B319B412A480}" type="presParOf" srcId="{E19230C2-960E-2742-81A7-E87F811B4B23}" destId="{1F93174A-8E37-6343-9572-2B053C02AA14}" srcOrd="0" destOrd="0" presId="urn:microsoft.com/office/officeart/2005/8/layout/pyramid2"/>
    <dgm:cxn modelId="{5B662473-56F4-E048-986F-0AE497A4B895}" type="presParOf" srcId="{E19230C2-960E-2742-81A7-E87F811B4B23}" destId="{E57BA00F-9239-1C4A-B052-9E82668742D8}" srcOrd="1" destOrd="0" presId="urn:microsoft.com/office/officeart/2005/8/layout/pyramid2"/>
    <dgm:cxn modelId="{72EE8E2D-BCAC-A64C-8220-408DE5F8916C}" type="presParOf" srcId="{E57BA00F-9239-1C4A-B052-9E82668742D8}" destId="{73E17A13-72ED-9C45-ABEA-01B290C9ABB3}" srcOrd="0" destOrd="0" presId="urn:microsoft.com/office/officeart/2005/8/layout/pyramid2"/>
    <dgm:cxn modelId="{E104044E-6A13-0E44-95B9-170FA02C7463}" type="presParOf" srcId="{E57BA00F-9239-1C4A-B052-9E82668742D8}" destId="{D0FC8C95-F47D-CB4B-B83A-6417DCE8ED36}" srcOrd="1" destOrd="0" presId="urn:microsoft.com/office/officeart/2005/8/layout/pyramid2"/>
    <dgm:cxn modelId="{32889C2F-7D0A-324C-844E-F4038E457272}" type="presParOf" srcId="{E57BA00F-9239-1C4A-B052-9E82668742D8}" destId="{DB004AB4-5F50-7941-A287-B23C19BE9999}" srcOrd="2" destOrd="0" presId="urn:microsoft.com/office/officeart/2005/8/layout/pyramid2"/>
    <dgm:cxn modelId="{812E4F99-7834-F34E-BF75-A3CB3887C3CF}" type="presParOf" srcId="{E57BA00F-9239-1C4A-B052-9E82668742D8}" destId="{93530806-4C96-7946-AC2A-6C2AE298ACD6}" srcOrd="3" destOrd="0" presId="urn:microsoft.com/office/officeart/2005/8/layout/pyramid2"/>
    <dgm:cxn modelId="{275B5329-3E43-B346-94CE-89CB9D61964A}" type="presParOf" srcId="{E57BA00F-9239-1C4A-B052-9E82668742D8}" destId="{204722E0-4215-7440-A99A-0E103D09A36E}" srcOrd="4" destOrd="0" presId="urn:microsoft.com/office/officeart/2005/8/layout/pyramid2"/>
    <dgm:cxn modelId="{D946D8A6-01E2-5440-A2FD-114C01A82756}" type="presParOf" srcId="{E57BA00F-9239-1C4A-B052-9E82668742D8}" destId="{49E26E48-A1F1-2341-BC89-E847AA24D586}" srcOrd="5" destOrd="0" presId="urn:microsoft.com/office/officeart/2005/8/layout/pyramid2"/>
    <dgm:cxn modelId="{5F729444-09D1-D045-8512-0E02B1A9590A}" type="presParOf" srcId="{E57BA00F-9239-1C4A-B052-9E82668742D8}" destId="{F56110EB-891E-0C49-B157-311F2D7C23CE}" srcOrd="6" destOrd="0" presId="urn:microsoft.com/office/officeart/2005/8/layout/pyramid2"/>
    <dgm:cxn modelId="{91197698-C4E9-A04B-A601-6C3738AF0D2A}" type="presParOf" srcId="{E57BA00F-9239-1C4A-B052-9E82668742D8}" destId="{CA5DDB80-B90C-2342-BCA2-EE7BD565D24B}" srcOrd="7" destOrd="0" presId="urn:microsoft.com/office/officeart/2005/8/layout/pyramid2"/>
    <dgm:cxn modelId="{3E7EF061-B006-4146-B852-230B8C4472D4}" type="presParOf" srcId="{E57BA00F-9239-1C4A-B052-9E82668742D8}" destId="{2F6EDD23-80F6-A044-9026-C4E7C67A5137}" srcOrd="8" destOrd="0" presId="urn:microsoft.com/office/officeart/2005/8/layout/pyramid2"/>
    <dgm:cxn modelId="{E354F1AC-C98A-134B-AC7B-B6C4B5B99CB9}" type="presParOf" srcId="{E57BA00F-9239-1C4A-B052-9E82668742D8}" destId="{F6F1C8C1-14EE-4C4E-8A4E-A0B0772FFFCE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4804B8-6F68-4746-9DA9-8C4A42208C31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CB21F59B-FFA5-EB49-8A67-331FF06AD5E4}">
      <dgm:prSet phldrT="[文本]" custT="1"/>
      <dgm:spPr>
        <a:solidFill>
          <a:srgbClr val="4CA351"/>
        </a:solidFill>
      </dgm:spPr>
      <dgm:t>
        <a:bodyPr anchor="b" anchorCtr="0"/>
        <a:lstStyle/>
        <a:p>
          <a:endParaRPr lang="zh-CN" altLang="en-US" sz="2400" b="0" i="0" dirty="0">
            <a:solidFill>
              <a:srgbClr val="FFFFFF"/>
            </a:solidFill>
            <a:latin typeface="Noto Sans S Chinese Medium" charset="-122"/>
            <a:ea typeface="Noto Sans S Chinese Medium" charset="-122"/>
            <a:cs typeface="Noto Sans S Chinese Medium" charset="-122"/>
          </a:endParaRPr>
        </a:p>
      </dgm:t>
    </dgm:pt>
    <dgm:pt modelId="{B2E2C2DA-32B0-934C-9756-AD0A76081C10}" type="parTrans" cxnId="{84B053C8-6891-E144-BE67-95D4CE0116DD}">
      <dgm:prSet/>
      <dgm:spPr/>
      <dgm:t>
        <a:bodyPr/>
        <a:lstStyle/>
        <a:p>
          <a:endParaRPr lang="zh-CN" altLang="en-US"/>
        </a:p>
      </dgm:t>
    </dgm:pt>
    <dgm:pt modelId="{F559EF3A-BA12-6443-8850-CFBDA996F68A}" type="sibTrans" cxnId="{84B053C8-6891-E144-BE67-95D4CE0116DD}">
      <dgm:prSet/>
      <dgm:spPr/>
      <dgm:t>
        <a:bodyPr/>
        <a:lstStyle/>
        <a:p>
          <a:endParaRPr lang="zh-CN" altLang="en-US"/>
        </a:p>
      </dgm:t>
    </dgm:pt>
    <dgm:pt modelId="{080133C9-8972-CE4F-A6B1-AE9115525819}">
      <dgm:prSet phldrT="[文本]" custT="1"/>
      <dgm:spPr>
        <a:solidFill>
          <a:srgbClr val="88B977"/>
        </a:solidFill>
      </dgm:spPr>
      <dgm:t>
        <a:bodyPr/>
        <a:lstStyle/>
        <a:p>
          <a:endParaRPr lang="zh-CN" altLang="en-US" sz="5400" b="0" i="0" dirty="0">
            <a:solidFill>
              <a:srgbClr val="FFFFFF"/>
            </a:solidFill>
            <a:latin typeface="Noto Sans S Chinese Medium" charset="-122"/>
            <a:ea typeface="Noto Sans S Chinese Medium" charset="-122"/>
            <a:cs typeface="Noto Sans S Chinese Medium" charset="-122"/>
          </a:endParaRPr>
        </a:p>
      </dgm:t>
    </dgm:pt>
    <dgm:pt modelId="{7F5E3D82-E810-E742-964D-E947B1463981}" type="parTrans" cxnId="{B7398741-4C0B-F84E-9209-F7933BB606D3}">
      <dgm:prSet/>
      <dgm:spPr/>
      <dgm:t>
        <a:bodyPr/>
        <a:lstStyle/>
        <a:p>
          <a:endParaRPr lang="zh-CN" altLang="en-US"/>
        </a:p>
      </dgm:t>
    </dgm:pt>
    <dgm:pt modelId="{0168E465-CDE5-1848-AA23-A1B7FD5B65A9}" type="sibTrans" cxnId="{B7398741-4C0B-F84E-9209-F7933BB606D3}">
      <dgm:prSet/>
      <dgm:spPr/>
      <dgm:t>
        <a:bodyPr/>
        <a:lstStyle/>
        <a:p>
          <a:endParaRPr lang="zh-CN" altLang="en-US"/>
        </a:p>
      </dgm:t>
    </dgm:pt>
    <dgm:pt modelId="{F310F165-C656-AD41-ACE9-7E598D433EC2}">
      <dgm:prSet phldrT="[文本]"/>
      <dgm:spPr>
        <a:solidFill>
          <a:srgbClr val="4CA351"/>
        </a:solidFill>
      </dgm:spPr>
      <dgm:t>
        <a:bodyPr/>
        <a:lstStyle/>
        <a:p>
          <a:endParaRPr lang="zh-CN" altLang="en-US" b="0" i="0" dirty="0">
            <a:solidFill>
              <a:srgbClr val="FFFFFF"/>
            </a:solidFill>
            <a:latin typeface="Noto Sans S Chinese Medium" charset="-122"/>
            <a:ea typeface="Noto Sans S Chinese Medium" charset="-122"/>
            <a:cs typeface="Noto Sans S Chinese Medium" charset="-122"/>
          </a:endParaRPr>
        </a:p>
      </dgm:t>
    </dgm:pt>
    <dgm:pt modelId="{4DFC0A6F-E053-AF4A-8D53-029C208107CD}" type="parTrans" cxnId="{0864FE3B-5AFE-9745-8349-35F853E7979E}">
      <dgm:prSet/>
      <dgm:spPr/>
      <dgm:t>
        <a:bodyPr/>
        <a:lstStyle/>
        <a:p>
          <a:endParaRPr lang="zh-CN" altLang="en-US"/>
        </a:p>
      </dgm:t>
    </dgm:pt>
    <dgm:pt modelId="{C63E0419-754C-F842-B3D8-B270DBA97694}" type="sibTrans" cxnId="{0864FE3B-5AFE-9745-8349-35F853E7979E}">
      <dgm:prSet/>
      <dgm:spPr/>
      <dgm:t>
        <a:bodyPr/>
        <a:lstStyle/>
        <a:p>
          <a:endParaRPr lang="zh-CN" altLang="en-US"/>
        </a:p>
      </dgm:t>
    </dgm:pt>
    <dgm:pt modelId="{BC9D7C03-7FD5-8342-897F-D86F517958FD}">
      <dgm:prSet/>
      <dgm:spPr>
        <a:solidFill>
          <a:srgbClr val="88B977"/>
        </a:solidFill>
      </dgm:spPr>
      <dgm:t>
        <a:bodyPr/>
        <a:lstStyle/>
        <a:p>
          <a:endParaRPr lang="zh-CN" altLang="en-US" b="0" i="0" dirty="0">
            <a:solidFill>
              <a:srgbClr val="FFFFFF"/>
            </a:solidFill>
            <a:latin typeface="Noto Sans S Chinese Medium" charset="-122"/>
            <a:ea typeface="Noto Sans S Chinese Medium" charset="-122"/>
            <a:cs typeface="Noto Sans S Chinese Medium" charset="-122"/>
          </a:endParaRPr>
        </a:p>
      </dgm:t>
    </dgm:pt>
    <dgm:pt modelId="{30F66EF9-77FA-984D-9978-CF02F648EED1}" type="parTrans" cxnId="{D0203197-828F-D14C-920B-8C826FD4D7AE}">
      <dgm:prSet/>
      <dgm:spPr/>
      <dgm:t>
        <a:bodyPr/>
        <a:lstStyle/>
        <a:p>
          <a:endParaRPr lang="zh-CN" altLang="en-US"/>
        </a:p>
      </dgm:t>
    </dgm:pt>
    <dgm:pt modelId="{1AC17C27-8A28-914B-8C9A-85B8EFA8A906}" type="sibTrans" cxnId="{D0203197-828F-D14C-920B-8C826FD4D7AE}">
      <dgm:prSet/>
      <dgm:spPr/>
      <dgm:t>
        <a:bodyPr/>
        <a:lstStyle/>
        <a:p>
          <a:endParaRPr lang="zh-CN" altLang="en-US"/>
        </a:p>
      </dgm:t>
    </dgm:pt>
    <dgm:pt modelId="{52A5A90E-4C4B-2044-9DF3-EA7583859AB2}">
      <dgm:prSet/>
      <dgm:spPr>
        <a:solidFill>
          <a:srgbClr val="4CA351"/>
        </a:solidFill>
      </dgm:spPr>
      <dgm:t>
        <a:bodyPr/>
        <a:lstStyle/>
        <a:p>
          <a:endParaRPr lang="zh-CN" altLang="en-US" b="0" i="0" dirty="0">
            <a:solidFill>
              <a:srgbClr val="FFFFFF"/>
            </a:solidFill>
            <a:latin typeface="Noto Sans S Chinese Medium" charset="-122"/>
            <a:ea typeface="Noto Sans S Chinese Medium" charset="-122"/>
            <a:cs typeface="Noto Sans S Chinese Medium" charset="-122"/>
          </a:endParaRPr>
        </a:p>
      </dgm:t>
    </dgm:pt>
    <dgm:pt modelId="{0C5FE87E-550B-D54E-AE8C-1D6D40BDF0DD}" type="parTrans" cxnId="{E160FD86-4938-8846-8CC2-BA136AB3C45C}">
      <dgm:prSet/>
      <dgm:spPr/>
      <dgm:t>
        <a:bodyPr/>
        <a:lstStyle/>
        <a:p>
          <a:endParaRPr lang="zh-CN" altLang="en-US"/>
        </a:p>
      </dgm:t>
    </dgm:pt>
    <dgm:pt modelId="{93A15A48-486F-D441-A989-8B4A1CD50CC6}" type="sibTrans" cxnId="{E160FD86-4938-8846-8CC2-BA136AB3C45C}">
      <dgm:prSet/>
      <dgm:spPr/>
      <dgm:t>
        <a:bodyPr/>
        <a:lstStyle/>
        <a:p>
          <a:endParaRPr lang="zh-CN" altLang="en-US"/>
        </a:p>
      </dgm:t>
    </dgm:pt>
    <dgm:pt modelId="{35882A8B-C85F-9A4A-BBFD-AFB123A8366E}" type="pres">
      <dgm:prSet presAssocID="{B94804B8-6F68-4746-9DA9-8C4A42208C31}" presName="Name0" presStyleCnt="0">
        <dgm:presLayoutVars>
          <dgm:dir/>
          <dgm:animLvl val="lvl"/>
          <dgm:resizeHandles val="exact"/>
        </dgm:presLayoutVars>
      </dgm:prSet>
      <dgm:spPr/>
    </dgm:pt>
    <dgm:pt modelId="{B808D7FB-761D-E144-B4F8-0C0F3F8EF428}" type="pres">
      <dgm:prSet presAssocID="{CB21F59B-FFA5-EB49-8A67-331FF06AD5E4}" presName="Name8" presStyleCnt="0"/>
      <dgm:spPr/>
    </dgm:pt>
    <dgm:pt modelId="{892FE4B4-11F3-FD45-9050-B9D072DE05B6}" type="pres">
      <dgm:prSet presAssocID="{CB21F59B-FFA5-EB49-8A67-331FF06AD5E4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4C1840-F126-344E-A3A5-98FBA386FAF6}" type="pres">
      <dgm:prSet presAssocID="{CB21F59B-FFA5-EB49-8A67-331FF06AD5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607176-6AEC-494E-A80C-57A3AF817F1F}" type="pres">
      <dgm:prSet presAssocID="{080133C9-8972-CE4F-A6B1-AE9115525819}" presName="Name8" presStyleCnt="0"/>
      <dgm:spPr/>
    </dgm:pt>
    <dgm:pt modelId="{F9CB402F-8E40-F841-8A2B-E3222E29BF78}" type="pres">
      <dgm:prSet presAssocID="{080133C9-8972-CE4F-A6B1-AE9115525819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B72452-B55A-A842-A7A4-8DC3E533C691}" type="pres">
      <dgm:prSet presAssocID="{080133C9-8972-CE4F-A6B1-AE911552581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1AB28D-CE31-4B40-AC4C-84A22A36BE08}" type="pres">
      <dgm:prSet presAssocID="{F310F165-C656-AD41-ACE9-7E598D433EC2}" presName="Name8" presStyleCnt="0"/>
      <dgm:spPr/>
    </dgm:pt>
    <dgm:pt modelId="{02B272B6-D1CC-4C4F-8930-116BC1DAE903}" type="pres">
      <dgm:prSet presAssocID="{F310F165-C656-AD41-ACE9-7E598D433EC2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DD8B96-756D-1E43-95C5-1AA02112358B}" type="pres">
      <dgm:prSet presAssocID="{F310F165-C656-AD41-ACE9-7E598D433EC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9751A3-A091-B04C-A93B-DDDF97A7067E}" type="pres">
      <dgm:prSet presAssocID="{BC9D7C03-7FD5-8342-897F-D86F517958FD}" presName="Name8" presStyleCnt="0"/>
      <dgm:spPr/>
    </dgm:pt>
    <dgm:pt modelId="{1022A1FA-B220-1D49-B854-81284DE68E04}" type="pres">
      <dgm:prSet presAssocID="{BC9D7C03-7FD5-8342-897F-D86F517958FD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80A4A1-E000-8E4E-9ABA-30FA1036D7EA}" type="pres">
      <dgm:prSet presAssocID="{BC9D7C03-7FD5-8342-897F-D86F517958F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A05B17-7E3A-8F44-9075-A57FEC23E9C7}" type="pres">
      <dgm:prSet presAssocID="{52A5A90E-4C4B-2044-9DF3-EA7583859AB2}" presName="Name8" presStyleCnt="0"/>
      <dgm:spPr/>
    </dgm:pt>
    <dgm:pt modelId="{DAA56766-4C61-4C45-8954-AF9EB31D1BAC}" type="pres">
      <dgm:prSet presAssocID="{52A5A90E-4C4B-2044-9DF3-EA7583859AB2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BB16EB-E455-7B43-8A9C-9F0F4C81B543}" type="pres">
      <dgm:prSet presAssocID="{52A5A90E-4C4B-2044-9DF3-EA7583859AB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28673B4-3784-0D44-AA41-0DBA0F61062B}" type="presOf" srcId="{52A5A90E-4C4B-2044-9DF3-EA7583859AB2}" destId="{DAA56766-4C61-4C45-8954-AF9EB31D1BAC}" srcOrd="0" destOrd="0" presId="urn:microsoft.com/office/officeart/2005/8/layout/pyramid1"/>
    <dgm:cxn modelId="{44296C2B-3C0F-BB40-8332-F26A1AABFD71}" type="presOf" srcId="{F310F165-C656-AD41-ACE9-7E598D433EC2}" destId="{02B272B6-D1CC-4C4F-8930-116BC1DAE903}" srcOrd="0" destOrd="0" presId="urn:microsoft.com/office/officeart/2005/8/layout/pyramid1"/>
    <dgm:cxn modelId="{1B21F496-7FA0-6C48-A7B7-2E8D459418B2}" type="presOf" srcId="{BC9D7C03-7FD5-8342-897F-D86F517958FD}" destId="{1022A1FA-B220-1D49-B854-81284DE68E04}" srcOrd="0" destOrd="0" presId="urn:microsoft.com/office/officeart/2005/8/layout/pyramid1"/>
    <dgm:cxn modelId="{D1A41B06-840A-1C4B-9040-BAF1F2E3A06D}" type="presOf" srcId="{BC9D7C03-7FD5-8342-897F-D86F517958FD}" destId="{7A80A4A1-E000-8E4E-9ABA-30FA1036D7EA}" srcOrd="1" destOrd="0" presId="urn:microsoft.com/office/officeart/2005/8/layout/pyramid1"/>
    <dgm:cxn modelId="{78FE54D2-7F96-FB45-B226-0C1272F510DD}" type="presOf" srcId="{B94804B8-6F68-4746-9DA9-8C4A42208C31}" destId="{35882A8B-C85F-9A4A-BBFD-AFB123A8366E}" srcOrd="0" destOrd="0" presId="urn:microsoft.com/office/officeart/2005/8/layout/pyramid1"/>
    <dgm:cxn modelId="{7C521F35-7083-9D47-847F-BAFEDEA4649E}" type="presOf" srcId="{F310F165-C656-AD41-ACE9-7E598D433EC2}" destId="{03DD8B96-756D-1E43-95C5-1AA02112358B}" srcOrd="1" destOrd="0" presId="urn:microsoft.com/office/officeart/2005/8/layout/pyramid1"/>
    <dgm:cxn modelId="{0864FE3B-5AFE-9745-8349-35F853E7979E}" srcId="{B94804B8-6F68-4746-9DA9-8C4A42208C31}" destId="{F310F165-C656-AD41-ACE9-7E598D433EC2}" srcOrd="2" destOrd="0" parTransId="{4DFC0A6F-E053-AF4A-8D53-029C208107CD}" sibTransId="{C63E0419-754C-F842-B3D8-B270DBA97694}"/>
    <dgm:cxn modelId="{E160FD86-4938-8846-8CC2-BA136AB3C45C}" srcId="{B94804B8-6F68-4746-9DA9-8C4A42208C31}" destId="{52A5A90E-4C4B-2044-9DF3-EA7583859AB2}" srcOrd="4" destOrd="0" parTransId="{0C5FE87E-550B-D54E-AE8C-1D6D40BDF0DD}" sibTransId="{93A15A48-486F-D441-A989-8B4A1CD50CC6}"/>
    <dgm:cxn modelId="{B7398741-4C0B-F84E-9209-F7933BB606D3}" srcId="{B94804B8-6F68-4746-9DA9-8C4A42208C31}" destId="{080133C9-8972-CE4F-A6B1-AE9115525819}" srcOrd="1" destOrd="0" parTransId="{7F5E3D82-E810-E742-964D-E947B1463981}" sibTransId="{0168E465-CDE5-1848-AA23-A1B7FD5B65A9}"/>
    <dgm:cxn modelId="{D0203197-828F-D14C-920B-8C826FD4D7AE}" srcId="{B94804B8-6F68-4746-9DA9-8C4A42208C31}" destId="{BC9D7C03-7FD5-8342-897F-D86F517958FD}" srcOrd="3" destOrd="0" parTransId="{30F66EF9-77FA-984D-9978-CF02F648EED1}" sibTransId="{1AC17C27-8A28-914B-8C9A-85B8EFA8A906}"/>
    <dgm:cxn modelId="{84B053C8-6891-E144-BE67-95D4CE0116DD}" srcId="{B94804B8-6F68-4746-9DA9-8C4A42208C31}" destId="{CB21F59B-FFA5-EB49-8A67-331FF06AD5E4}" srcOrd="0" destOrd="0" parTransId="{B2E2C2DA-32B0-934C-9756-AD0A76081C10}" sibTransId="{F559EF3A-BA12-6443-8850-CFBDA996F68A}"/>
    <dgm:cxn modelId="{FC637F62-F8B2-6E46-BF01-F5D5F66192BE}" type="presOf" srcId="{52A5A90E-4C4B-2044-9DF3-EA7583859AB2}" destId="{99BB16EB-E455-7B43-8A9C-9F0F4C81B543}" srcOrd="1" destOrd="0" presId="urn:microsoft.com/office/officeart/2005/8/layout/pyramid1"/>
    <dgm:cxn modelId="{E7185946-6608-D047-B706-6D3835BB9D55}" type="presOf" srcId="{080133C9-8972-CE4F-A6B1-AE9115525819}" destId="{F9B72452-B55A-A842-A7A4-8DC3E533C691}" srcOrd="1" destOrd="0" presId="urn:microsoft.com/office/officeart/2005/8/layout/pyramid1"/>
    <dgm:cxn modelId="{C6063BFB-0A2C-C74F-8DF4-FD4AC40FC60F}" type="presOf" srcId="{CB21F59B-FFA5-EB49-8A67-331FF06AD5E4}" destId="{892FE4B4-11F3-FD45-9050-B9D072DE05B6}" srcOrd="0" destOrd="0" presId="urn:microsoft.com/office/officeart/2005/8/layout/pyramid1"/>
    <dgm:cxn modelId="{9DA065A5-4412-5041-8098-EA7017A9D76B}" type="presOf" srcId="{CB21F59B-FFA5-EB49-8A67-331FF06AD5E4}" destId="{194C1840-F126-344E-A3A5-98FBA386FAF6}" srcOrd="1" destOrd="0" presId="urn:microsoft.com/office/officeart/2005/8/layout/pyramid1"/>
    <dgm:cxn modelId="{FB20FA0C-C7CF-5C43-89A5-2D1263F8E0FA}" type="presOf" srcId="{080133C9-8972-CE4F-A6B1-AE9115525819}" destId="{F9CB402F-8E40-F841-8A2B-E3222E29BF78}" srcOrd="0" destOrd="0" presId="urn:microsoft.com/office/officeart/2005/8/layout/pyramid1"/>
    <dgm:cxn modelId="{C4283E93-DBE1-6540-A468-B1DC7452D96C}" type="presParOf" srcId="{35882A8B-C85F-9A4A-BBFD-AFB123A8366E}" destId="{B808D7FB-761D-E144-B4F8-0C0F3F8EF428}" srcOrd="0" destOrd="0" presId="urn:microsoft.com/office/officeart/2005/8/layout/pyramid1"/>
    <dgm:cxn modelId="{FDA349F2-3EEB-834F-8F83-67B33285C4BD}" type="presParOf" srcId="{B808D7FB-761D-E144-B4F8-0C0F3F8EF428}" destId="{892FE4B4-11F3-FD45-9050-B9D072DE05B6}" srcOrd="0" destOrd="0" presId="urn:microsoft.com/office/officeart/2005/8/layout/pyramid1"/>
    <dgm:cxn modelId="{D1F47A45-AA6F-EE4D-AB0F-05A315C6877D}" type="presParOf" srcId="{B808D7FB-761D-E144-B4F8-0C0F3F8EF428}" destId="{194C1840-F126-344E-A3A5-98FBA386FAF6}" srcOrd="1" destOrd="0" presId="urn:microsoft.com/office/officeart/2005/8/layout/pyramid1"/>
    <dgm:cxn modelId="{C102DCC4-EED6-3E43-9C09-E3625744A8F2}" type="presParOf" srcId="{35882A8B-C85F-9A4A-BBFD-AFB123A8366E}" destId="{82607176-6AEC-494E-A80C-57A3AF817F1F}" srcOrd="1" destOrd="0" presId="urn:microsoft.com/office/officeart/2005/8/layout/pyramid1"/>
    <dgm:cxn modelId="{1663C7CB-4031-C049-8D2D-FB93BFC7B570}" type="presParOf" srcId="{82607176-6AEC-494E-A80C-57A3AF817F1F}" destId="{F9CB402F-8E40-F841-8A2B-E3222E29BF78}" srcOrd="0" destOrd="0" presId="urn:microsoft.com/office/officeart/2005/8/layout/pyramid1"/>
    <dgm:cxn modelId="{C5E9F36D-C5A9-6543-B6AD-6A226C868263}" type="presParOf" srcId="{82607176-6AEC-494E-A80C-57A3AF817F1F}" destId="{F9B72452-B55A-A842-A7A4-8DC3E533C691}" srcOrd="1" destOrd="0" presId="urn:microsoft.com/office/officeart/2005/8/layout/pyramid1"/>
    <dgm:cxn modelId="{77ACC562-D607-1441-9E56-B44AB8F7B4D4}" type="presParOf" srcId="{35882A8B-C85F-9A4A-BBFD-AFB123A8366E}" destId="{C91AB28D-CE31-4B40-AC4C-84A22A36BE08}" srcOrd="2" destOrd="0" presId="urn:microsoft.com/office/officeart/2005/8/layout/pyramid1"/>
    <dgm:cxn modelId="{E555D011-4601-8247-B3E0-E32C432E8F75}" type="presParOf" srcId="{C91AB28D-CE31-4B40-AC4C-84A22A36BE08}" destId="{02B272B6-D1CC-4C4F-8930-116BC1DAE903}" srcOrd="0" destOrd="0" presId="urn:microsoft.com/office/officeart/2005/8/layout/pyramid1"/>
    <dgm:cxn modelId="{BE31A9FC-AB72-6F47-83B7-5CF428D123DE}" type="presParOf" srcId="{C91AB28D-CE31-4B40-AC4C-84A22A36BE08}" destId="{03DD8B96-756D-1E43-95C5-1AA02112358B}" srcOrd="1" destOrd="0" presId="urn:microsoft.com/office/officeart/2005/8/layout/pyramid1"/>
    <dgm:cxn modelId="{0B37A08D-69BA-4A48-957E-CA63B48C2EB8}" type="presParOf" srcId="{35882A8B-C85F-9A4A-BBFD-AFB123A8366E}" destId="{B89751A3-A091-B04C-A93B-DDDF97A7067E}" srcOrd="3" destOrd="0" presId="urn:microsoft.com/office/officeart/2005/8/layout/pyramid1"/>
    <dgm:cxn modelId="{787EE264-AB1D-5C4B-8B13-1FA03F91795E}" type="presParOf" srcId="{B89751A3-A091-B04C-A93B-DDDF97A7067E}" destId="{1022A1FA-B220-1D49-B854-81284DE68E04}" srcOrd="0" destOrd="0" presId="urn:microsoft.com/office/officeart/2005/8/layout/pyramid1"/>
    <dgm:cxn modelId="{B4F75C41-C9A9-0A4D-A6FF-CF69314FC584}" type="presParOf" srcId="{B89751A3-A091-B04C-A93B-DDDF97A7067E}" destId="{7A80A4A1-E000-8E4E-9ABA-30FA1036D7EA}" srcOrd="1" destOrd="0" presId="urn:microsoft.com/office/officeart/2005/8/layout/pyramid1"/>
    <dgm:cxn modelId="{1FD8018C-9A57-E345-8649-69E9653C86DA}" type="presParOf" srcId="{35882A8B-C85F-9A4A-BBFD-AFB123A8366E}" destId="{83A05B17-7E3A-8F44-9075-A57FEC23E9C7}" srcOrd="4" destOrd="0" presId="urn:microsoft.com/office/officeart/2005/8/layout/pyramid1"/>
    <dgm:cxn modelId="{BD43A8B0-584C-F443-96A3-53A557F5E23C}" type="presParOf" srcId="{83A05B17-7E3A-8F44-9075-A57FEC23E9C7}" destId="{DAA56766-4C61-4C45-8954-AF9EB31D1BAC}" srcOrd="0" destOrd="0" presId="urn:microsoft.com/office/officeart/2005/8/layout/pyramid1"/>
    <dgm:cxn modelId="{886AEE4D-27B2-C248-9578-4D72F801162A}" type="presParOf" srcId="{83A05B17-7E3A-8F44-9075-A57FEC23E9C7}" destId="{99BB16EB-E455-7B43-8A9C-9F0F4C81B543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E4E8A4-72B4-064E-883D-796D9C5F870A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66835FD8-F4AF-D547-8363-E27FC4231696}">
      <dgm:prSet phldrT="[文本]"/>
      <dgm:spPr>
        <a:solidFill>
          <a:srgbClr val="C1C224"/>
        </a:solidFill>
      </dgm:spPr>
      <dgm:t>
        <a:bodyPr/>
        <a:lstStyle/>
        <a:p>
          <a:r>
            <a:rPr lang="en-US" altLang="zh-CN" b="0" i="0" dirty="0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[</a:t>
          </a:r>
          <a:r>
            <a:rPr lang="en-US" altLang="zh-CN" b="0" i="0" dirty="0" err="1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conf.d</a:t>
          </a:r>
          <a:r>
            <a:rPr lang="en-US" altLang="zh-CN" b="0" i="0" dirty="0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]</a:t>
          </a:r>
        </a:p>
        <a:p>
          <a:r>
            <a:rPr lang="en-US" altLang="zh-CN" b="0" i="0" dirty="0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Nginx</a:t>
          </a:r>
          <a:r>
            <a:rPr lang="zh-CN" altLang="en-US" b="0" i="0" dirty="0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 蓝绿区域模板</a:t>
          </a:r>
        </a:p>
      </dgm:t>
    </dgm:pt>
    <dgm:pt modelId="{88AF3660-6B51-7449-9776-9D0F5858C117}" type="parTrans" cxnId="{6BC53F58-8595-3949-B352-9655664AA559}">
      <dgm:prSet/>
      <dgm:spPr/>
      <dgm:t>
        <a:bodyPr/>
        <a:lstStyle/>
        <a:p>
          <a:endParaRPr lang="zh-CN" altLang="en-US" b="1"/>
        </a:p>
      </dgm:t>
    </dgm:pt>
    <dgm:pt modelId="{E5553A11-E759-854E-B412-09D6BC2C66A0}" type="sibTrans" cxnId="{6BC53F58-8595-3949-B352-9655664AA559}">
      <dgm:prSet/>
      <dgm:spPr/>
      <dgm:t>
        <a:bodyPr/>
        <a:lstStyle/>
        <a:p>
          <a:endParaRPr lang="zh-CN" altLang="en-US" b="1"/>
        </a:p>
      </dgm:t>
    </dgm:pt>
    <dgm:pt modelId="{B0C0A312-35DF-474D-8612-01FE04CC2162}">
      <dgm:prSet phldrT="[文本]"/>
      <dgm:spPr>
        <a:solidFill>
          <a:srgbClr val="88B977"/>
        </a:solidFill>
      </dgm:spPr>
      <dgm:t>
        <a:bodyPr/>
        <a:lstStyle/>
        <a:p>
          <a:r>
            <a:rPr lang="en-US" altLang="zh-CN" b="0" i="0" dirty="0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</a:rPr>
            <a:t>${APP_NAME}-</a:t>
          </a:r>
          <a:r>
            <a:rPr lang="en-US" altLang="zh-CN" b="0" i="0" dirty="0" err="1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</a:rPr>
            <a:t>ALL.conf.template</a:t>
          </a:r>
          <a:endParaRPr lang="zh-CN" altLang="en-US" b="0" i="0" dirty="0">
            <a:solidFill>
              <a:srgbClr val="FFFFFF"/>
            </a:solidFill>
            <a:latin typeface="Open Sans Light" charset="0"/>
            <a:ea typeface="Open Sans Light" charset="0"/>
            <a:cs typeface="Open Sans Light" charset="0"/>
          </a:endParaRPr>
        </a:p>
      </dgm:t>
    </dgm:pt>
    <dgm:pt modelId="{EEEF73F7-9646-DC41-A4E7-555803A94E21}" type="parTrans" cxnId="{8B3DB5D6-56A1-A24A-8340-02664765D646}">
      <dgm:prSet/>
      <dgm:spPr/>
      <dgm:t>
        <a:bodyPr/>
        <a:lstStyle/>
        <a:p>
          <a:endParaRPr lang="zh-CN" altLang="en-US" b="1"/>
        </a:p>
      </dgm:t>
    </dgm:pt>
    <dgm:pt modelId="{DCC96E93-3101-CF4A-B1FE-FCD9C6668335}" type="sibTrans" cxnId="{8B3DB5D6-56A1-A24A-8340-02664765D646}">
      <dgm:prSet/>
      <dgm:spPr/>
      <dgm:t>
        <a:bodyPr/>
        <a:lstStyle/>
        <a:p>
          <a:endParaRPr lang="zh-CN" altLang="en-US" b="1"/>
        </a:p>
      </dgm:t>
    </dgm:pt>
    <dgm:pt modelId="{58ECB5C9-099C-BC46-BCB0-BFFC3FDDC5BE}">
      <dgm:prSet phldrT="[文本]"/>
      <dgm:spPr>
        <a:solidFill>
          <a:srgbClr val="88B977"/>
        </a:solidFill>
      </dgm:spPr>
      <dgm:t>
        <a:bodyPr/>
        <a:lstStyle/>
        <a:p>
          <a:r>
            <a:rPr lang="en-US" altLang="zh-CN" b="0" i="0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</a:rPr>
            <a:t>${APP_NAME}-BLUE.conf.template</a:t>
          </a:r>
          <a:endParaRPr lang="zh-CN" altLang="en-US" b="0" i="0">
            <a:solidFill>
              <a:srgbClr val="FFFFFF"/>
            </a:solidFill>
            <a:latin typeface="Open Sans Light" charset="0"/>
            <a:ea typeface="Open Sans Light" charset="0"/>
            <a:cs typeface="Open Sans Light" charset="0"/>
          </a:endParaRPr>
        </a:p>
      </dgm:t>
    </dgm:pt>
    <dgm:pt modelId="{0F3B91F8-29B0-1B4C-9048-1F60A43B53DB}" type="parTrans" cxnId="{4B723581-DC94-F745-B0F9-98E8A808BB2D}">
      <dgm:prSet/>
      <dgm:spPr/>
      <dgm:t>
        <a:bodyPr/>
        <a:lstStyle/>
        <a:p>
          <a:endParaRPr lang="zh-CN" altLang="en-US" b="1"/>
        </a:p>
      </dgm:t>
    </dgm:pt>
    <dgm:pt modelId="{1AE476B3-3ABD-244A-B24C-35319DE034B9}" type="sibTrans" cxnId="{4B723581-DC94-F745-B0F9-98E8A808BB2D}">
      <dgm:prSet/>
      <dgm:spPr/>
      <dgm:t>
        <a:bodyPr/>
        <a:lstStyle/>
        <a:p>
          <a:endParaRPr lang="zh-CN" altLang="en-US" b="1"/>
        </a:p>
      </dgm:t>
    </dgm:pt>
    <dgm:pt modelId="{4A44F211-C400-4745-9F04-3A43BEF248E7}">
      <dgm:prSet phldrT="[文本]"/>
      <dgm:spPr>
        <a:solidFill>
          <a:srgbClr val="88B977"/>
        </a:solidFill>
      </dgm:spPr>
      <dgm:t>
        <a:bodyPr/>
        <a:lstStyle/>
        <a:p>
          <a:r>
            <a:rPr lang="en-US" altLang="zh-CN" b="0" i="0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</a:rPr>
            <a:t>${APP_NAME}-GREEN.conf.template</a:t>
          </a:r>
          <a:endParaRPr lang="zh-CN" altLang="en-US" b="0" i="0">
            <a:solidFill>
              <a:srgbClr val="FFFFFF"/>
            </a:solidFill>
            <a:latin typeface="Open Sans Light" charset="0"/>
            <a:ea typeface="Open Sans Light" charset="0"/>
            <a:cs typeface="Open Sans Light" charset="0"/>
          </a:endParaRPr>
        </a:p>
      </dgm:t>
    </dgm:pt>
    <dgm:pt modelId="{46A0F961-B218-0043-9F83-508918E21CD8}" type="parTrans" cxnId="{771BBE48-3DAD-7542-BBCE-5F5125B83BD9}">
      <dgm:prSet/>
      <dgm:spPr/>
      <dgm:t>
        <a:bodyPr/>
        <a:lstStyle/>
        <a:p>
          <a:endParaRPr lang="zh-CN" altLang="en-US" b="1"/>
        </a:p>
      </dgm:t>
    </dgm:pt>
    <dgm:pt modelId="{F8261AA9-1659-B44A-B42E-F271F3432B25}" type="sibTrans" cxnId="{771BBE48-3DAD-7542-BBCE-5F5125B83BD9}">
      <dgm:prSet/>
      <dgm:spPr/>
      <dgm:t>
        <a:bodyPr/>
        <a:lstStyle/>
        <a:p>
          <a:endParaRPr lang="zh-CN" altLang="en-US" b="1"/>
        </a:p>
      </dgm:t>
    </dgm:pt>
    <dgm:pt modelId="{09184420-EB59-D54B-BDA5-E4E54F1C73AB}" type="pres">
      <dgm:prSet presAssocID="{69E4E8A4-72B4-064E-883D-796D9C5F870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AD9017-B5CD-764D-B9FC-C41F38755B63}" type="pres">
      <dgm:prSet presAssocID="{66835FD8-F4AF-D547-8363-E27FC4231696}" presName="root1" presStyleCnt="0"/>
      <dgm:spPr/>
    </dgm:pt>
    <dgm:pt modelId="{8D9E2DFC-C79F-1949-9AB8-668CC99440E6}" type="pres">
      <dgm:prSet presAssocID="{66835FD8-F4AF-D547-8363-E27FC423169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F7E9D8-22BA-9448-960A-2E40A4784F71}" type="pres">
      <dgm:prSet presAssocID="{66835FD8-F4AF-D547-8363-E27FC4231696}" presName="level2hierChild" presStyleCnt="0"/>
      <dgm:spPr/>
    </dgm:pt>
    <dgm:pt modelId="{09657485-6482-A14F-A608-ECC52C7DB152}" type="pres">
      <dgm:prSet presAssocID="{EEEF73F7-9646-DC41-A4E7-555803A94E21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6DB4E7CB-B579-3244-AA0F-64268033D2A3}" type="pres">
      <dgm:prSet presAssocID="{EEEF73F7-9646-DC41-A4E7-555803A94E21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60E1F76E-C23A-7E48-AD58-74A3C58A174C}" type="pres">
      <dgm:prSet presAssocID="{B0C0A312-35DF-474D-8612-01FE04CC2162}" presName="root2" presStyleCnt="0"/>
      <dgm:spPr/>
    </dgm:pt>
    <dgm:pt modelId="{C8840871-8FE8-5F40-87A9-3EE44B790382}" type="pres">
      <dgm:prSet presAssocID="{B0C0A312-35DF-474D-8612-01FE04CC2162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DD059E-A6DF-7840-993E-E6361A6A350B}" type="pres">
      <dgm:prSet presAssocID="{B0C0A312-35DF-474D-8612-01FE04CC2162}" presName="level3hierChild" presStyleCnt="0"/>
      <dgm:spPr/>
    </dgm:pt>
    <dgm:pt modelId="{5BF96003-231B-7147-8A23-73497BFA4827}" type="pres">
      <dgm:prSet presAssocID="{0F3B91F8-29B0-1B4C-9048-1F60A43B53DB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B3A3BBB4-8972-3D49-9DFA-E347694553F1}" type="pres">
      <dgm:prSet presAssocID="{0F3B91F8-29B0-1B4C-9048-1F60A43B53DB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6EA49CA-27AC-2E4E-ABC8-056B4ACE4B00}" type="pres">
      <dgm:prSet presAssocID="{58ECB5C9-099C-BC46-BCB0-BFFC3FDDC5BE}" presName="root2" presStyleCnt="0"/>
      <dgm:spPr/>
    </dgm:pt>
    <dgm:pt modelId="{D2761B79-9047-AD44-B4B3-C4162A35AEBA}" type="pres">
      <dgm:prSet presAssocID="{58ECB5C9-099C-BC46-BCB0-BFFC3FDDC5BE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42148B-35D3-2940-B923-C1FD4E3CA98B}" type="pres">
      <dgm:prSet presAssocID="{58ECB5C9-099C-BC46-BCB0-BFFC3FDDC5BE}" presName="level3hierChild" presStyleCnt="0"/>
      <dgm:spPr/>
    </dgm:pt>
    <dgm:pt modelId="{DAB04A2F-DC6F-5C4C-89FE-5BAE105A3BB2}" type="pres">
      <dgm:prSet presAssocID="{46A0F961-B218-0043-9F83-508918E21CD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33EE3A30-9996-D04F-A96A-E3C6BDE49D8A}" type="pres">
      <dgm:prSet presAssocID="{46A0F961-B218-0043-9F83-508918E21CD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9B47AD-0C64-F54E-AB7F-19C77ED93467}" type="pres">
      <dgm:prSet presAssocID="{4A44F211-C400-4745-9F04-3A43BEF248E7}" presName="root2" presStyleCnt="0"/>
      <dgm:spPr/>
    </dgm:pt>
    <dgm:pt modelId="{307FB9D5-EA56-B34A-8533-F5785A00EA53}" type="pres">
      <dgm:prSet presAssocID="{4A44F211-C400-4745-9F04-3A43BEF248E7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918212-E35F-D545-96DE-98638AF0CA1D}" type="pres">
      <dgm:prSet presAssocID="{4A44F211-C400-4745-9F04-3A43BEF248E7}" presName="level3hierChild" presStyleCnt="0"/>
      <dgm:spPr/>
    </dgm:pt>
  </dgm:ptLst>
  <dgm:cxnLst>
    <dgm:cxn modelId="{10A09A26-8097-6146-AE64-BBC891579E0B}" type="presOf" srcId="{66835FD8-F4AF-D547-8363-E27FC4231696}" destId="{8D9E2DFC-C79F-1949-9AB8-668CC99440E6}" srcOrd="0" destOrd="0" presId="urn:microsoft.com/office/officeart/2005/8/layout/hierarchy2"/>
    <dgm:cxn modelId="{4B723581-DC94-F745-B0F9-98E8A808BB2D}" srcId="{66835FD8-F4AF-D547-8363-E27FC4231696}" destId="{58ECB5C9-099C-BC46-BCB0-BFFC3FDDC5BE}" srcOrd="1" destOrd="0" parTransId="{0F3B91F8-29B0-1B4C-9048-1F60A43B53DB}" sibTransId="{1AE476B3-3ABD-244A-B24C-35319DE034B9}"/>
    <dgm:cxn modelId="{5E3FF9D9-07EC-AA4C-8B5B-4C08E9355100}" type="presOf" srcId="{69E4E8A4-72B4-064E-883D-796D9C5F870A}" destId="{09184420-EB59-D54B-BDA5-E4E54F1C73AB}" srcOrd="0" destOrd="0" presId="urn:microsoft.com/office/officeart/2005/8/layout/hierarchy2"/>
    <dgm:cxn modelId="{B48BDBCC-A807-4E4C-9703-E98D83F8AC40}" type="presOf" srcId="{46A0F961-B218-0043-9F83-508918E21CD8}" destId="{DAB04A2F-DC6F-5C4C-89FE-5BAE105A3BB2}" srcOrd="0" destOrd="0" presId="urn:microsoft.com/office/officeart/2005/8/layout/hierarchy2"/>
    <dgm:cxn modelId="{52288BC1-02B8-E649-A604-13D967322CBE}" type="presOf" srcId="{0F3B91F8-29B0-1B4C-9048-1F60A43B53DB}" destId="{5BF96003-231B-7147-8A23-73497BFA4827}" srcOrd="0" destOrd="0" presId="urn:microsoft.com/office/officeart/2005/8/layout/hierarchy2"/>
    <dgm:cxn modelId="{6BC53F58-8595-3949-B352-9655664AA559}" srcId="{69E4E8A4-72B4-064E-883D-796D9C5F870A}" destId="{66835FD8-F4AF-D547-8363-E27FC4231696}" srcOrd="0" destOrd="0" parTransId="{88AF3660-6B51-7449-9776-9D0F5858C117}" sibTransId="{E5553A11-E759-854E-B412-09D6BC2C66A0}"/>
    <dgm:cxn modelId="{216E738B-BC0F-6C4B-A9AB-D61F4DAB3A50}" type="presOf" srcId="{B0C0A312-35DF-474D-8612-01FE04CC2162}" destId="{C8840871-8FE8-5F40-87A9-3EE44B790382}" srcOrd="0" destOrd="0" presId="urn:microsoft.com/office/officeart/2005/8/layout/hierarchy2"/>
    <dgm:cxn modelId="{995818B7-3F00-2F4C-99A2-2E097E5CB833}" type="presOf" srcId="{0F3B91F8-29B0-1B4C-9048-1F60A43B53DB}" destId="{B3A3BBB4-8972-3D49-9DFA-E347694553F1}" srcOrd="1" destOrd="0" presId="urn:microsoft.com/office/officeart/2005/8/layout/hierarchy2"/>
    <dgm:cxn modelId="{AC9E0870-655F-DD4D-B6CE-DFF9D85FFCEA}" type="presOf" srcId="{46A0F961-B218-0043-9F83-508918E21CD8}" destId="{33EE3A30-9996-D04F-A96A-E3C6BDE49D8A}" srcOrd="1" destOrd="0" presId="urn:microsoft.com/office/officeart/2005/8/layout/hierarchy2"/>
    <dgm:cxn modelId="{771BBE48-3DAD-7542-BBCE-5F5125B83BD9}" srcId="{66835FD8-F4AF-D547-8363-E27FC4231696}" destId="{4A44F211-C400-4745-9F04-3A43BEF248E7}" srcOrd="2" destOrd="0" parTransId="{46A0F961-B218-0043-9F83-508918E21CD8}" sibTransId="{F8261AA9-1659-B44A-B42E-F271F3432B25}"/>
    <dgm:cxn modelId="{8B3DB5D6-56A1-A24A-8340-02664765D646}" srcId="{66835FD8-F4AF-D547-8363-E27FC4231696}" destId="{B0C0A312-35DF-474D-8612-01FE04CC2162}" srcOrd="0" destOrd="0" parTransId="{EEEF73F7-9646-DC41-A4E7-555803A94E21}" sibTransId="{DCC96E93-3101-CF4A-B1FE-FCD9C6668335}"/>
    <dgm:cxn modelId="{E491B638-D4AC-1C4C-8165-9580BD7A8726}" type="presOf" srcId="{58ECB5C9-099C-BC46-BCB0-BFFC3FDDC5BE}" destId="{D2761B79-9047-AD44-B4B3-C4162A35AEBA}" srcOrd="0" destOrd="0" presId="urn:microsoft.com/office/officeart/2005/8/layout/hierarchy2"/>
    <dgm:cxn modelId="{81BAE80B-33AA-B449-8B4E-38F3112CAEF7}" type="presOf" srcId="{EEEF73F7-9646-DC41-A4E7-555803A94E21}" destId="{6DB4E7CB-B579-3244-AA0F-64268033D2A3}" srcOrd="1" destOrd="0" presId="urn:microsoft.com/office/officeart/2005/8/layout/hierarchy2"/>
    <dgm:cxn modelId="{3E477E89-CE36-0142-BABB-82259AC7C45F}" type="presOf" srcId="{4A44F211-C400-4745-9F04-3A43BEF248E7}" destId="{307FB9D5-EA56-B34A-8533-F5785A00EA53}" srcOrd="0" destOrd="0" presId="urn:microsoft.com/office/officeart/2005/8/layout/hierarchy2"/>
    <dgm:cxn modelId="{558D2C70-F0DD-AD43-829C-2AE9DD4D0621}" type="presOf" srcId="{EEEF73F7-9646-DC41-A4E7-555803A94E21}" destId="{09657485-6482-A14F-A608-ECC52C7DB152}" srcOrd="0" destOrd="0" presId="urn:microsoft.com/office/officeart/2005/8/layout/hierarchy2"/>
    <dgm:cxn modelId="{8CF61FF9-4226-2A42-BA78-92CC18D9FF8F}" type="presParOf" srcId="{09184420-EB59-D54B-BDA5-E4E54F1C73AB}" destId="{DDAD9017-B5CD-764D-B9FC-C41F38755B63}" srcOrd="0" destOrd="0" presId="urn:microsoft.com/office/officeart/2005/8/layout/hierarchy2"/>
    <dgm:cxn modelId="{FE13E97F-AD25-B94B-8416-AD4CAB68D51B}" type="presParOf" srcId="{DDAD9017-B5CD-764D-B9FC-C41F38755B63}" destId="{8D9E2DFC-C79F-1949-9AB8-668CC99440E6}" srcOrd="0" destOrd="0" presId="urn:microsoft.com/office/officeart/2005/8/layout/hierarchy2"/>
    <dgm:cxn modelId="{D756281E-EEB5-274B-B956-9FDA7DF20B6C}" type="presParOf" srcId="{DDAD9017-B5CD-764D-B9FC-C41F38755B63}" destId="{31F7E9D8-22BA-9448-960A-2E40A4784F71}" srcOrd="1" destOrd="0" presId="urn:microsoft.com/office/officeart/2005/8/layout/hierarchy2"/>
    <dgm:cxn modelId="{BDCC1AB0-8DEE-804D-B8CD-6A057D2ED6F7}" type="presParOf" srcId="{31F7E9D8-22BA-9448-960A-2E40A4784F71}" destId="{09657485-6482-A14F-A608-ECC52C7DB152}" srcOrd="0" destOrd="0" presId="urn:microsoft.com/office/officeart/2005/8/layout/hierarchy2"/>
    <dgm:cxn modelId="{CF4E6616-B924-4D43-A544-EBBB75BCE598}" type="presParOf" srcId="{09657485-6482-A14F-A608-ECC52C7DB152}" destId="{6DB4E7CB-B579-3244-AA0F-64268033D2A3}" srcOrd="0" destOrd="0" presId="urn:microsoft.com/office/officeart/2005/8/layout/hierarchy2"/>
    <dgm:cxn modelId="{27D950E3-6C03-A04B-880C-74DB5633E5F1}" type="presParOf" srcId="{31F7E9D8-22BA-9448-960A-2E40A4784F71}" destId="{60E1F76E-C23A-7E48-AD58-74A3C58A174C}" srcOrd="1" destOrd="0" presId="urn:microsoft.com/office/officeart/2005/8/layout/hierarchy2"/>
    <dgm:cxn modelId="{2CBAB69C-73E0-4742-B0E6-EBC90965ABDD}" type="presParOf" srcId="{60E1F76E-C23A-7E48-AD58-74A3C58A174C}" destId="{C8840871-8FE8-5F40-87A9-3EE44B790382}" srcOrd="0" destOrd="0" presId="urn:microsoft.com/office/officeart/2005/8/layout/hierarchy2"/>
    <dgm:cxn modelId="{240294EC-FF68-874D-8135-4B97C661F826}" type="presParOf" srcId="{60E1F76E-C23A-7E48-AD58-74A3C58A174C}" destId="{84DD059E-A6DF-7840-993E-E6361A6A350B}" srcOrd="1" destOrd="0" presId="urn:microsoft.com/office/officeart/2005/8/layout/hierarchy2"/>
    <dgm:cxn modelId="{D8F118CA-E2CF-B643-BA40-94C3609C395F}" type="presParOf" srcId="{31F7E9D8-22BA-9448-960A-2E40A4784F71}" destId="{5BF96003-231B-7147-8A23-73497BFA4827}" srcOrd="2" destOrd="0" presId="urn:microsoft.com/office/officeart/2005/8/layout/hierarchy2"/>
    <dgm:cxn modelId="{8EB57E67-E972-3049-B10F-F4DDE3E3EAA3}" type="presParOf" srcId="{5BF96003-231B-7147-8A23-73497BFA4827}" destId="{B3A3BBB4-8972-3D49-9DFA-E347694553F1}" srcOrd="0" destOrd="0" presId="urn:microsoft.com/office/officeart/2005/8/layout/hierarchy2"/>
    <dgm:cxn modelId="{8C0CC096-3CEE-D24A-8F29-F9FE0E91B3E8}" type="presParOf" srcId="{31F7E9D8-22BA-9448-960A-2E40A4784F71}" destId="{16EA49CA-27AC-2E4E-ABC8-056B4ACE4B00}" srcOrd="3" destOrd="0" presId="urn:microsoft.com/office/officeart/2005/8/layout/hierarchy2"/>
    <dgm:cxn modelId="{47B79B6F-5617-BC44-A301-CE2483533598}" type="presParOf" srcId="{16EA49CA-27AC-2E4E-ABC8-056B4ACE4B00}" destId="{D2761B79-9047-AD44-B4B3-C4162A35AEBA}" srcOrd="0" destOrd="0" presId="urn:microsoft.com/office/officeart/2005/8/layout/hierarchy2"/>
    <dgm:cxn modelId="{26A8CE11-D8D5-E943-90A6-9A853DA9E54C}" type="presParOf" srcId="{16EA49CA-27AC-2E4E-ABC8-056B4ACE4B00}" destId="{3242148B-35D3-2940-B923-C1FD4E3CA98B}" srcOrd="1" destOrd="0" presId="urn:microsoft.com/office/officeart/2005/8/layout/hierarchy2"/>
    <dgm:cxn modelId="{D5C82CA0-EB6A-EF4F-A195-92106E3E7D73}" type="presParOf" srcId="{31F7E9D8-22BA-9448-960A-2E40A4784F71}" destId="{DAB04A2F-DC6F-5C4C-89FE-5BAE105A3BB2}" srcOrd="4" destOrd="0" presId="urn:microsoft.com/office/officeart/2005/8/layout/hierarchy2"/>
    <dgm:cxn modelId="{37FCBEC9-7799-4F45-9D97-86676022FB75}" type="presParOf" srcId="{DAB04A2F-DC6F-5C4C-89FE-5BAE105A3BB2}" destId="{33EE3A30-9996-D04F-A96A-E3C6BDE49D8A}" srcOrd="0" destOrd="0" presId="urn:microsoft.com/office/officeart/2005/8/layout/hierarchy2"/>
    <dgm:cxn modelId="{EC7CAF85-4F66-2F43-A850-D99E059A8D5E}" type="presParOf" srcId="{31F7E9D8-22BA-9448-960A-2E40A4784F71}" destId="{529B47AD-0C64-F54E-AB7F-19C77ED93467}" srcOrd="5" destOrd="0" presId="urn:microsoft.com/office/officeart/2005/8/layout/hierarchy2"/>
    <dgm:cxn modelId="{222E175A-D349-474C-B267-F724D992401F}" type="presParOf" srcId="{529B47AD-0C64-F54E-AB7F-19C77ED93467}" destId="{307FB9D5-EA56-B34A-8533-F5785A00EA53}" srcOrd="0" destOrd="0" presId="urn:microsoft.com/office/officeart/2005/8/layout/hierarchy2"/>
    <dgm:cxn modelId="{5382EE92-46B2-554D-A03F-BFAD4A0A2E5F}" type="presParOf" srcId="{529B47AD-0C64-F54E-AB7F-19C77ED93467}" destId="{84918212-E35F-D545-96DE-98638AF0CA1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010BF8-E5B7-4561-B33F-A5343A2892F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95F210C3-AC4D-4507-B834-E55AD931AA8B}">
      <dgm:prSet phldrT="[Text]" custT="1"/>
      <dgm:spPr>
        <a:solidFill>
          <a:srgbClr val="4CA351"/>
        </a:solidFill>
        <a:ln>
          <a:noFill/>
        </a:ln>
      </dgm:spPr>
      <dgm:t>
        <a:bodyPr/>
        <a:lstStyle/>
        <a:p>
          <a:r>
            <a:rPr lang="zh-CN" altLang="en-US" sz="2400" b="0" i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编译</a:t>
          </a:r>
        </a:p>
      </dgm:t>
    </dgm:pt>
    <dgm:pt modelId="{07A38BEC-E8F1-4915-9432-9387B9873E1B}" type="parTrans" cxnId="{827314B2-3D5C-4C52-8BAC-EC938D030C6A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3AB0BEA4-5CBD-4A1F-99E9-4E7EDED18BB9}" type="sibTrans" cxnId="{827314B2-3D5C-4C52-8BAC-EC938D030C6A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5F1FA764-202F-4743-8625-8CB66009DCB9}">
      <dgm:prSet phldrT="[Text]" custT="1"/>
      <dgm:spPr>
        <a:solidFill>
          <a:srgbClr val="88B977"/>
        </a:solidFill>
        <a:ln>
          <a:noFill/>
        </a:ln>
      </dgm:spPr>
      <dgm:t>
        <a:bodyPr/>
        <a:lstStyle/>
        <a:p>
          <a:r>
            <a:rPr lang="zh-CN" altLang="en-US" sz="2400" b="0" i="0" dirty="0">
              <a:latin typeface="Noto Sans S Chinese Medium" charset="-122"/>
              <a:ea typeface="Noto Sans S Chinese Medium" charset="-122"/>
              <a:cs typeface="Noto Sans S Chinese Medium" charset="-122"/>
            </a:rPr>
            <a:t>单元测试</a:t>
          </a:r>
        </a:p>
      </dgm:t>
    </dgm:pt>
    <dgm:pt modelId="{2A19D368-F1BB-4115-A594-44E48D119811}" type="parTrans" cxnId="{C5207989-0284-487E-B095-DE9FFD76CE54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0C4FEC18-A1EE-447C-AC71-8CEA99E53F5D}" type="sibTrans" cxnId="{C5207989-0284-487E-B095-DE9FFD76CE54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22E375AD-9112-4B6E-AA8A-B4B96F7C1C34}">
      <dgm:prSet phldrT="[Text]" custT="1"/>
      <dgm:spPr>
        <a:solidFill>
          <a:srgbClr val="88B977"/>
        </a:solidFill>
        <a:ln>
          <a:noFill/>
        </a:ln>
      </dgm:spPr>
      <dgm:t>
        <a:bodyPr/>
        <a:lstStyle/>
        <a:p>
          <a:r>
            <a:rPr lang="zh-CN" altLang="en-US" sz="2400" b="0" i="0" dirty="0">
              <a:latin typeface="Noto Sans S Chinese Medium" charset="-122"/>
              <a:ea typeface="Noto Sans S Chinese Medium" charset="-122"/>
              <a:cs typeface="Noto Sans S Chinese Medium" charset="-122"/>
            </a:rPr>
            <a:t>模块测试</a:t>
          </a:r>
        </a:p>
      </dgm:t>
    </dgm:pt>
    <dgm:pt modelId="{FBC5EF98-8F99-49AF-9B38-453F67DB5065}" type="parTrans" cxnId="{FF7C51DF-A12C-40E4-B97E-3F1E6CD988C4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5AF39FA4-E247-4BE6-BBA5-D0F068408BF6}" type="sibTrans" cxnId="{FF7C51DF-A12C-40E4-B97E-3F1E6CD988C4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95A6077-E373-4C90-87A5-94DD7032AD9C}">
      <dgm:prSet phldrT="[Text]" custT="1"/>
      <dgm:spPr>
        <a:solidFill>
          <a:srgbClr val="88B977"/>
        </a:solidFill>
        <a:ln>
          <a:noFill/>
        </a:ln>
      </dgm:spPr>
      <dgm:t>
        <a:bodyPr/>
        <a:lstStyle/>
        <a:p>
          <a:r>
            <a:rPr lang="zh-CN" altLang="en-US" sz="2400" b="0" i="0" dirty="0">
              <a:latin typeface="Noto Sans S Chinese Medium" charset="-122"/>
              <a:ea typeface="Noto Sans S Chinese Medium" charset="-122"/>
              <a:cs typeface="Noto Sans S Chinese Medium" charset="-122"/>
            </a:rPr>
            <a:t>系统测试</a:t>
          </a:r>
        </a:p>
      </dgm:t>
    </dgm:pt>
    <dgm:pt modelId="{6346AD6E-D17C-4D45-ABD0-CA8010EAA2F5}" type="parTrans" cxnId="{6B3A7ACF-BB94-40A4-A685-9E979DFB7056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60DF8C75-3366-4E6C-B8A3-21DF9EA10ACD}" type="sibTrans" cxnId="{6B3A7ACF-BB94-40A4-A685-9E979DFB7056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2F4E5109-945A-41D8-90E8-CE72551671EC}">
      <dgm:prSet phldrT="[Text]" custT="1"/>
      <dgm:spPr>
        <a:solidFill>
          <a:srgbClr val="4CA351"/>
        </a:solidFill>
        <a:ln>
          <a:noFill/>
        </a:ln>
      </dgm:spPr>
      <dgm:t>
        <a:bodyPr/>
        <a:lstStyle/>
        <a:p>
          <a:r>
            <a:rPr lang="zh-CN" altLang="en-US" sz="2400" b="0" i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发布发单</a:t>
          </a:r>
        </a:p>
      </dgm:t>
    </dgm:pt>
    <dgm:pt modelId="{763F5B26-C7D0-4E6D-93E4-E47770478D43}" type="parTrans" cxnId="{7F3FD9A0-5E83-421F-B24A-A14D321C1E1A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EFE7B6E7-2892-48D5-8ABF-B9BCCB724F77}" type="sibTrans" cxnId="{7F3FD9A0-5E83-421F-B24A-A14D321C1E1A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62CB5E75-F614-4F14-96DD-DDE3ED226944}">
      <dgm:prSet phldrT="[Text]" custT="1"/>
      <dgm:spPr>
        <a:solidFill>
          <a:srgbClr val="4CA351"/>
        </a:solidFill>
        <a:ln>
          <a:noFill/>
        </a:ln>
      </dgm:spPr>
      <dgm:t>
        <a:bodyPr/>
        <a:lstStyle/>
        <a:p>
          <a:r>
            <a:rPr lang="zh-CN" altLang="en-US" sz="2400" b="0" i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上线</a:t>
          </a:r>
        </a:p>
      </dgm:t>
    </dgm:pt>
    <dgm:pt modelId="{B9DB81BC-CF1B-4632-AA11-60067C784EAB}" type="parTrans" cxnId="{71310526-DEBA-47EF-B50D-3B516B23DE22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3BCBBB1C-24C7-4870-A672-629C8FE49E3C}" type="sibTrans" cxnId="{71310526-DEBA-47EF-B50D-3B516B23DE22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FF911ED1-5653-45F8-BA39-35D261686668}">
      <dgm:prSet phldrT="[Text]" custT="1"/>
      <dgm:spPr>
        <a:solidFill>
          <a:srgbClr val="4CA351"/>
        </a:solidFill>
        <a:ln>
          <a:noFill/>
        </a:ln>
      </dgm:spPr>
      <dgm:t>
        <a:bodyPr/>
        <a:lstStyle/>
        <a:p>
          <a:r>
            <a:rPr lang="zh-CN" altLang="en-US" sz="2400" b="0" i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上线检查</a:t>
          </a:r>
        </a:p>
      </dgm:t>
    </dgm:pt>
    <dgm:pt modelId="{97895725-D015-4C5A-BD3B-09343428EE19}" type="parTrans" cxnId="{047FAFC7-1FC7-4662-BCC6-EBE01DBEBC88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8C3926FF-8607-4968-8646-B9B5847ECCE9}" type="sibTrans" cxnId="{047FAFC7-1FC7-4662-BCC6-EBE01DBEBC88}">
      <dgm:prSet/>
      <dgm:spPr/>
      <dgm:t>
        <a:bodyPr/>
        <a:lstStyle/>
        <a:p>
          <a:endParaRPr lang="zh-CN" altLang="en-US" sz="1200" b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A30259FD-A172-4AA1-86AB-CFA293422CC1}">
      <dgm:prSet phldrT="[Text]" custT="1"/>
      <dgm:spPr>
        <a:solidFill>
          <a:srgbClr val="4CA351"/>
        </a:solidFill>
        <a:ln>
          <a:noFill/>
        </a:ln>
      </dgm:spPr>
      <dgm:t>
        <a:bodyPr/>
        <a:lstStyle/>
        <a:p>
          <a:r>
            <a:rPr lang="zh-CN" altLang="en-US" sz="2400" b="0" i="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监控</a:t>
          </a:r>
        </a:p>
      </dgm:t>
    </dgm:pt>
    <dgm:pt modelId="{9A2686D1-4297-4EBE-B22D-C5BF682EEB47}" type="parTrans" cxnId="{91C2DA88-7296-47C8-9396-3F707E8521FD}">
      <dgm:prSet/>
      <dgm:spPr/>
      <dgm:t>
        <a:bodyPr/>
        <a:lstStyle/>
        <a:p>
          <a:endParaRPr lang="zh-CN" altLang="en-US"/>
        </a:p>
      </dgm:t>
    </dgm:pt>
    <dgm:pt modelId="{C7E3E34F-E80E-46EE-8A73-F2E6C9D84380}" type="sibTrans" cxnId="{91C2DA88-7296-47C8-9396-3F707E8521FD}">
      <dgm:prSet/>
      <dgm:spPr/>
      <dgm:t>
        <a:bodyPr/>
        <a:lstStyle/>
        <a:p>
          <a:endParaRPr lang="zh-CN" altLang="en-US"/>
        </a:p>
      </dgm:t>
    </dgm:pt>
    <dgm:pt modelId="{EDB6037B-31F5-42F7-9722-CDC4F670EBA2}" type="pres">
      <dgm:prSet presAssocID="{F4010BF8-E5B7-4561-B33F-A5343A2892F5}" presName="Name0" presStyleCnt="0">
        <dgm:presLayoutVars>
          <dgm:dir/>
          <dgm:animLvl val="lvl"/>
          <dgm:resizeHandles val="exact"/>
        </dgm:presLayoutVars>
      </dgm:prSet>
      <dgm:spPr/>
    </dgm:pt>
    <dgm:pt modelId="{65385987-5D91-47ED-8ACB-0AFFB7B49664}" type="pres">
      <dgm:prSet presAssocID="{95F210C3-AC4D-4507-B834-E55AD931AA8B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22C722-C02F-4975-9E35-53FF6FECCBF4}" type="pres">
      <dgm:prSet presAssocID="{3AB0BEA4-5CBD-4A1F-99E9-4E7EDED18BB9}" presName="parTxOnlySpace" presStyleCnt="0"/>
      <dgm:spPr/>
    </dgm:pt>
    <dgm:pt modelId="{B69CE2FF-3C77-4332-AA6F-90C8CAA03D11}" type="pres">
      <dgm:prSet presAssocID="{5F1FA764-202F-4743-8625-8CB66009DCB9}" presName="parTxOnly" presStyleLbl="node1" presStyleIdx="1" presStyleCnt="8" custLinFactNeighborY="2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7D1C62-756B-428E-A86B-1BA5EEFE2C09}" type="pres">
      <dgm:prSet presAssocID="{0C4FEC18-A1EE-447C-AC71-8CEA99E53F5D}" presName="parTxOnlySpace" presStyleCnt="0"/>
      <dgm:spPr/>
    </dgm:pt>
    <dgm:pt modelId="{AB4D50D4-3C77-4170-B3B3-9B7A84EDD6A8}" type="pres">
      <dgm:prSet presAssocID="{22E375AD-9112-4B6E-AA8A-B4B96F7C1C34}" presName="parTxOnly" presStyleLbl="node1" presStyleIdx="2" presStyleCnt="8" custLinFactNeighborY="2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E37FFA-0842-4C4B-9B46-3E77CDEBAFEB}" type="pres">
      <dgm:prSet presAssocID="{5AF39FA4-E247-4BE6-BBA5-D0F068408BF6}" presName="parTxOnlySpace" presStyleCnt="0"/>
      <dgm:spPr/>
    </dgm:pt>
    <dgm:pt modelId="{917CDD1E-D174-4004-A707-B3C61728BB75}" type="pres">
      <dgm:prSet presAssocID="{B95A6077-E373-4C90-87A5-94DD7032AD9C}" presName="parTxOnly" presStyleLbl="node1" presStyleIdx="3" presStyleCnt="8" custLinFactNeighborY="2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99FC46-1131-43C6-A0A4-AC2C0B926B02}" type="pres">
      <dgm:prSet presAssocID="{60DF8C75-3366-4E6C-B8A3-21DF9EA10ACD}" presName="parTxOnlySpace" presStyleCnt="0"/>
      <dgm:spPr/>
    </dgm:pt>
    <dgm:pt modelId="{A7E691DA-4723-4026-9097-CA7B9B2C6FBC}" type="pres">
      <dgm:prSet presAssocID="{2F4E5109-945A-41D8-90E8-CE72551671E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8F7F06-8974-4BFB-B601-EBB18CFE02B1}" type="pres">
      <dgm:prSet presAssocID="{EFE7B6E7-2892-48D5-8ABF-B9BCCB724F77}" presName="parTxOnlySpace" presStyleCnt="0"/>
      <dgm:spPr/>
    </dgm:pt>
    <dgm:pt modelId="{5B8A23D4-8D7C-498E-BEAA-DCE2B9020E2E}" type="pres">
      <dgm:prSet presAssocID="{62CB5E75-F614-4F14-96DD-DDE3ED22694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245B1E-6221-4F94-B666-668A05974FD2}" type="pres">
      <dgm:prSet presAssocID="{3BCBBB1C-24C7-4870-A672-629C8FE49E3C}" presName="parTxOnlySpace" presStyleCnt="0"/>
      <dgm:spPr/>
    </dgm:pt>
    <dgm:pt modelId="{06AA4D97-F103-490F-8BA0-DAADC17A79B7}" type="pres">
      <dgm:prSet presAssocID="{FF911ED1-5653-45F8-BA39-35D261686668}" presName="parTxOnly" presStyleLbl="node1" presStyleIdx="6" presStyleCnt="8" custLinFactNeighborX="6858" custLinFactNeighborY="1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6F07D5-60E3-46F4-BBF2-2D77E5A540AA}" type="pres">
      <dgm:prSet presAssocID="{8C3926FF-8607-4968-8646-B9B5847ECCE9}" presName="parTxOnlySpace" presStyleCnt="0"/>
      <dgm:spPr/>
    </dgm:pt>
    <dgm:pt modelId="{01814552-AF16-4B38-9F44-7936DC1D30D7}" type="pres">
      <dgm:prSet presAssocID="{A30259FD-A172-4AA1-86AB-CFA293422CC1}" presName="parTxOnly" presStyleLbl="node1" presStyleIdx="7" presStyleCnt="8" custLinFactNeighborY="-12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1C2DA88-7296-47C8-9396-3F707E8521FD}" srcId="{F4010BF8-E5B7-4561-B33F-A5343A2892F5}" destId="{A30259FD-A172-4AA1-86AB-CFA293422CC1}" srcOrd="7" destOrd="0" parTransId="{9A2686D1-4297-4EBE-B22D-C5BF682EEB47}" sibTransId="{C7E3E34F-E80E-46EE-8A73-F2E6C9D84380}"/>
    <dgm:cxn modelId="{1767246C-D5C1-41F0-BBCD-74B0D223BE89}" type="presOf" srcId="{2F4E5109-945A-41D8-90E8-CE72551671EC}" destId="{A7E691DA-4723-4026-9097-CA7B9B2C6FBC}" srcOrd="0" destOrd="0" presId="urn:microsoft.com/office/officeart/2005/8/layout/chevron1"/>
    <dgm:cxn modelId="{71310526-DEBA-47EF-B50D-3B516B23DE22}" srcId="{F4010BF8-E5B7-4561-B33F-A5343A2892F5}" destId="{62CB5E75-F614-4F14-96DD-DDE3ED226944}" srcOrd="5" destOrd="0" parTransId="{B9DB81BC-CF1B-4632-AA11-60067C784EAB}" sibTransId="{3BCBBB1C-24C7-4870-A672-629C8FE49E3C}"/>
    <dgm:cxn modelId="{DB7132FB-4AC1-4718-98B5-CE74C343F73B}" type="presOf" srcId="{F4010BF8-E5B7-4561-B33F-A5343A2892F5}" destId="{EDB6037B-31F5-42F7-9722-CDC4F670EBA2}" srcOrd="0" destOrd="0" presId="urn:microsoft.com/office/officeart/2005/8/layout/chevron1"/>
    <dgm:cxn modelId="{90A320BD-7675-45D3-9952-6029C8A23798}" type="presOf" srcId="{A30259FD-A172-4AA1-86AB-CFA293422CC1}" destId="{01814552-AF16-4B38-9F44-7936DC1D30D7}" srcOrd="0" destOrd="0" presId="urn:microsoft.com/office/officeart/2005/8/layout/chevron1"/>
    <dgm:cxn modelId="{4441D0C4-E0A7-4E47-B12B-27E921148145}" type="presOf" srcId="{FF911ED1-5653-45F8-BA39-35D261686668}" destId="{06AA4D97-F103-490F-8BA0-DAADC17A79B7}" srcOrd="0" destOrd="0" presId="urn:microsoft.com/office/officeart/2005/8/layout/chevron1"/>
    <dgm:cxn modelId="{7E6337DB-C06E-48DB-8E25-EBCA47FC3EF7}" type="presOf" srcId="{95F210C3-AC4D-4507-B834-E55AD931AA8B}" destId="{65385987-5D91-47ED-8ACB-0AFFB7B49664}" srcOrd="0" destOrd="0" presId="urn:microsoft.com/office/officeart/2005/8/layout/chevron1"/>
    <dgm:cxn modelId="{44D61BE9-0885-430E-91B5-557E718772FC}" type="presOf" srcId="{B95A6077-E373-4C90-87A5-94DD7032AD9C}" destId="{917CDD1E-D174-4004-A707-B3C61728BB75}" srcOrd="0" destOrd="0" presId="urn:microsoft.com/office/officeart/2005/8/layout/chevron1"/>
    <dgm:cxn modelId="{FF7C51DF-A12C-40E4-B97E-3F1E6CD988C4}" srcId="{F4010BF8-E5B7-4561-B33F-A5343A2892F5}" destId="{22E375AD-9112-4B6E-AA8A-B4B96F7C1C34}" srcOrd="2" destOrd="0" parTransId="{FBC5EF98-8F99-49AF-9B38-453F67DB5065}" sibTransId="{5AF39FA4-E247-4BE6-BBA5-D0F068408BF6}"/>
    <dgm:cxn modelId="{047FAFC7-1FC7-4662-BCC6-EBE01DBEBC88}" srcId="{F4010BF8-E5B7-4561-B33F-A5343A2892F5}" destId="{FF911ED1-5653-45F8-BA39-35D261686668}" srcOrd="6" destOrd="0" parTransId="{97895725-D015-4C5A-BD3B-09343428EE19}" sibTransId="{8C3926FF-8607-4968-8646-B9B5847ECCE9}"/>
    <dgm:cxn modelId="{2C40D5CB-DB3A-4152-B37A-6069DB9C53E9}" type="presOf" srcId="{5F1FA764-202F-4743-8625-8CB66009DCB9}" destId="{B69CE2FF-3C77-4332-AA6F-90C8CAA03D11}" srcOrd="0" destOrd="0" presId="urn:microsoft.com/office/officeart/2005/8/layout/chevron1"/>
    <dgm:cxn modelId="{6B3A7ACF-BB94-40A4-A685-9E979DFB7056}" srcId="{F4010BF8-E5B7-4561-B33F-A5343A2892F5}" destId="{B95A6077-E373-4C90-87A5-94DD7032AD9C}" srcOrd="3" destOrd="0" parTransId="{6346AD6E-D17C-4D45-ABD0-CA8010EAA2F5}" sibTransId="{60DF8C75-3366-4E6C-B8A3-21DF9EA10ACD}"/>
    <dgm:cxn modelId="{2C349C62-EB87-4DC3-AD4E-C162D036D94F}" type="presOf" srcId="{62CB5E75-F614-4F14-96DD-DDE3ED226944}" destId="{5B8A23D4-8D7C-498E-BEAA-DCE2B9020E2E}" srcOrd="0" destOrd="0" presId="urn:microsoft.com/office/officeart/2005/8/layout/chevron1"/>
    <dgm:cxn modelId="{A7629B7B-AFB2-44D3-9FEF-D147DDD961D0}" type="presOf" srcId="{22E375AD-9112-4B6E-AA8A-B4B96F7C1C34}" destId="{AB4D50D4-3C77-4170-B3B3-9B7A84EDD6A8}" srcOrd="0" destOrd="0" presId="urn:microsoft.com/office/officeart/2005/8/layout/chevron1"/>
    <dgm:cxn modelId="{827314B2-3D5C-4C52-8BAC-EC938D030C6A}" srcId="{F4010BF8-E5B7-4561-B33F-A5343A2892F5}" destId="{95F210C3-AC4D-4507-B834-E55AD931AA8B}" srcOrd="0" destOrd="0" parTransId="{07A38BEC-E8F1-4915-9432-9387B9873E1B}" sibTransId="{3AB0BEA4-5CBD-4A1F-99E9-4E7EDED18BB9}"/>
    <dgm:cxn modelId="{7F3FD9A0-5E83-421F-B24A-A14D321C1E1A}" srcId="{F4010BF8-E5B7-4561-B33F-A5343A2892F5}" destId="{2F4E5109-945A-41D8-90E8-CE72551671EC}" srcOrd="4" destOrd="0" parTransId="{763F5B26-C7D0-4E6D-93E4-E47770478D43}" sibTransId="{EFE7B6E7-2892-48D5-8ABF-B9BCCB724F77}"/>
    <dgm:cxn modelId="{C5207989-0284-487E-B095-DE9FFD76CE54}" srcId="{F4010BF8-E5B7-4561-B33F-A5343A2892F5}" destId="{5F1FA764-202F-4743-8625-8CB66009DCB9}" srcOrd="1" destOrd="0" parTransId="{2A19D368-F1BB-4115-A594-44E48D119811}" sibTransId="{0C4FEC18-A1EE-447C-AC71-8CEA99E53F5D}"/>
    <dgm:cxn modelId="{BECA6408-8DE5-4F65-A7B3-2598A402C8B4}" type="presParOf" srcId="{EDB6037B-31F5-42F7-9722-CDC4F670EBA2}" destId="{65385987-5D91-47ED-8ACB-0AFFB7B49664}" srcOrd="0" destOrd="0" presId="urn:microsoft.com/office/officeart/2005/8/layout/chevron1"/>
    <dgm:cxn modelId="{A17F4894-3236-4C93-8BFF-0727574977CE}" type="presParOf" srcId="{EDB6037B-31F5-42F7-9722-CDC4F670EBA2}" destId="{1E22C722-C02F-4975-9E35-53FF6FECCBF4}" srcOrd="1" destOrd="0" presId="urn:microsoft.com/office/officeart/2005/8/layout/chevron1"/>
    <dgm:cxn modelId="{CE40EA6C-4772-4E10-A3AA-CA32E15092B4}" type="presParOf" srcId="{EDB6037B-31F5-42F7-9722-CDC4F670EBA2}" destId="{B69CE2FF-3C77-4332-AA6F-90C8CAA03D11}" srcOrd="2" destOrd="0" presId="urn:microsoft.com/office/officeart/2005/8/layout/chevron1"/>
    <dgm:cxn modelId="{3082A1FC-FA7B-49CF-AB16-8E16F6C24111}" type="presParOf" srcId="{EDB6037B-31F5-42F7-9722-CDC4F670EBA2}" destId="{727D1C62-756B-428E-A86B-1BA5EEFE2C09}" srcOrd="3" destOrd="0" presId="urn:microsoft.com/office/officeart/2005/8/layout/chevron1"/>
    <dgm:cxn modelId="{4AC3606B-07C3-4EE3-8D67-2E8AE4B9E528}" type="presParOf" srcId="{EDB6037B-31F5-42F7-9722-CDC4F670EBA2}" destId="{AB4D50D4-3C77-4170-B3B3-9B7A84EDD6A8}" srcOrd="4" destOrd="0" presId="urn:microsoft.com/office/officeart/2005/8/layout/chevron1"/>
    <dgm:cxn modelId="{8095B908-2C29-49EE-8476-7112D1D5F9B9}" type="presParOf" srcId="{EDB6037B-31F5-42F7-9722-CDC4F670EBA2}" destId="{FFE37FFA-0842-4C4B-9B46-3E77CDEBAFEB}" srcOrd="5" destOrd="0" presId="urn:microsoft.com/office/officeart/2005/8/layout/chevron1"/>
    <dgm:cxn modelId="{BA413137-72E6-4D75-A668-E53F76FC2836}" type="presParOf" srcId="{EDB6037B-31F5-42F7-9722-CDC4F670EBA2}" destId="{917CDD1E-D174-4004-A707-B3C61728BB75}" srcOrd="6" destOrd="0" presId="urn:microsoft.com/office/officeart/2005/8/layout/chevron1"/>
    <dgm:cxn modelId="{37055871-DC86-4A8D-AC6D-28DB72F5FC26}" type="presParOf" srcId="{EDB6037B-31F5-42F7-9722-CDC4F670EBA2}" destId="{D899FC46-1131-43C6-A0A4-AC2C0B926B02}" srcOrd="7" destOrd="0" presId="urn:microsoft.com/office/officeart/2005/8/layout/chevron1"/>
    <dgm:cxn modelId="{0AEA7897-0DA8-4B66-B901-1B41491D3E3C}" type="presParOf" srcId="{EDB6037B-31F5-42F7-9722-CDC4F670EBA2}" destId="{A7E691DA-4723-4026-9097-CA7B9B2C6FBC}" srcOrd="8" destOrd="0" presId="urn:microsoft.com/office/officeart/2005/8/layout/chevron1"/>
    <dgm:cxn modelId="{D6D67FCA-B075-48A9-BBD6-551C9EE7EFAB}" type="presParOf" srcId="{EDB6037B-31F5-42F7-9722-CDC4F670EBA2}" destId="{258F7F06-8974-4BFB-B601-EBB18CFE02B1}" srcOrd="9" destOrd="0" presId="urn:microsoft.com/office/officeart/2005/8/layout/chevron1"/>
    <dgm:cxn modelId="{D5EED38F-F934-4A7E-90A2-6598F7662A44}" type="presParOf" srcId="{EDB6037B-31F5-42F7-9722-CDC4F670EBA2}" destId="{5B8A23D4-8D7C-498E-BEAA-DCE2B9020E2E}" srcOrd="10" destOrd="0" presId="urn:microsoft.com/office/officeart/2005/8/layout/chevron1"/>
    <dgm:cxn modelId="{642C7196-CF40-400B-9C5D-6B63DAC9279B}" type="presParOf" srcId="{EDB6037B-31F5-42F7-9722-CDC4F670EBA2}" destId="{16245B1E-6221-4F94-B666-668A05974FD2}" srcOrd="11" destOrd="0" presId="urn:microsoft.com/office/officeart/2005/8/layout/chevron1"/>
    <dgm:cxn modelId="{74B8ADCE-68D9-4AF9-9766-2B36EBC707A6}" type="presParOf" srcId="{EDB6037B-31F5-42F7-9722-CDC4F670EBA2}" destId="{06AA4D97-F103-490F-8BA0-DAADC17A79B7}" srcOrd="12" destOrd="0" presId="urn:microsoft.com/office/officeart/2005/8/layout/chevron1"/>
    <dgm:cxn modelId="{6C5F7D4C-CBA0-4FF6-A436-9A6495066CA1}" type="presParOf" srcId="{EDB6037B-31F5-42F7-9722-CDC4F670EBA2}" destId="{B96F07D5-60E3-46F4-BBF2-2D77E5A540AA}" srcOrd="13" destOrd="0" presId="urn:microsoft.com/office/officeart/2005/8/layout/chevron1"/>
    <dgm:cxn modelId="{9655B3FE-3389-4DBD-A38B-E98E6F5DCCD0}" type="presParOf" srcId="{EDB6037B-31F5-42F7-9722-CDC4F670EBA2}" destId="{01814552-AF16-4B38-9F44-7936DC1D30D7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F5361-C5C4-B54C-AE5E-5952CF0549BA}">
      <dsp:nvSpPr>
        <dsp:cNvPr id="0" name=""/>
        <dsp:cNvSpPr/>
      </dsp:nvSpPr>
      <dsp:spPr>
        <a:xfrm>
          <a:off x="10080" y="0"/>
          <a:ext cx="4407633" cy="1253460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/>
            <a:t>制造行业</a:t>
          </a:r>
        </a:p>
      </dsp:txBody>
      <dsp:txXfrm>
        <a:off x="46793" y="36713"/>
        <a:ext cx="4334207" cy="1180034"/>
      </dsp:txXfrm>
    </dsp:sp>
    <dsp:sp modelId="{5E9C568A-A54E-2446-A128-6636B47E6779}">
      <dsp:nvSpPr>
        <dsp:cNvPr id="0" name=""/>
        <dsp:cNvSpPr/>
      </dsp:nvSpPr>
      <dsp:spPr>
        <a:xfrm>
          <a:off x="4858477" y="80183"/>
          <a:ext cx="934418" cy="1093093"/>
        </a:xfrm>
        <a:prstGeom prst="rightArrow">
          <a:avLst>
            <a:gd name="adj1" fmla="val 60000"/>
            <a:gd name="adj2" fmla="val 50000"/>
          </a:avLst>
        </a:prstGeom>
        <a:solidFill>
          <a:srgbClr val="C1C22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100" kern="1200"/>
        </a:p>
      </dsp:txBody>
      <dsp:txXfrm>
        <a:off x="4858477" y="298802"/>
        <a:ext cx="654093" cy="655855"/>
      </dsp:txXfrm>
    </dsp:sp>
    <dsp:sp modelId="{7CB46D9B-7417-F642-985E-5F733A2933BE}">
      <dsp:nvSpPr>
        <dsp:cNvPr id="0" name=""/>
        <dsp:cNvSpPr/>
      </dsp:nvSpPr>
      <dsp:spPr>
        <a:xfrm>
          <a:off x="6180767" y="0"/>
          <a:ext cx="4407633" cy="1253460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/>
            <a:t>实物</a:t>
          </a:r>
        </a:p>
      </dsp:txBody>
      <dsp:txXfrm>
        <a:off x="6217480" y="36713"/>
        <a:ext cx="4334207" cy="1180034"/>
      </dsp:txXfrm>
    </dsp:sp>
    <dsp:sp modelId="{1F2730EC-FA67-4F4C-BD3B-173CA2C04216}">
      <dsp:nvSpPr>
        <dsp:cNvPr id="0" name=""/>
        <dsp:cNvSpPr/>
      </dsp:nvSpPr>
      <dsp:spPr>
        <a:xfrm>
          <a:off x="11029163" y="80183"/>
          <a:ext cx="934418" cy="1093093"/>
        </a:xfrm>
        <a:prstGeom prst="rightArrow">
          <a:avLst>
            <a:gd name="adj1" fmla="val 60000"/>
            <a:gd name="adj2" fmla="val 50000"/>
          </a:avLst>
        </a:prstGeom>
        <a:solidFill>
          <a:srgbClr val="C1C22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100" kern="1200"/>
        </a:p>
      </dsp:txBody>
      <dsp:txXfrm>
        <a:off x="11029163" y="298802"/>
        <a:ext cx="654093" cy="655855"/>
      </dsp:txXfrm>
    </dsp:sp>
    <dsp:sp modelId="{51D0B80C-FD85-BA4A-A95B-830AAED70A7F}">
      <dsp:nvSpPr>
        <dsp:cNvPr id="0" name=""/>
        <dsp:cNvSpPr/>
      </dsp:nvSpPr>
      <dsp:spPr>
        <a:xfrm>
          <a:off x="12351453" y="0"/>
          <a:ext cx="4407633" cy="1253460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/>
            <a:t>生产工序分解</a:t>
          </a:r>
        </a:p>
      </dsp:txBody>
      <dsp:txXfrm>
        <a:off x="12388166" y="36713"/>
        <a:ext cx="4334207" cy="1180034"/>
      </dsp:txXfrm>
    </dsp:sp>
    <dsp:sp modelId="{3678CE2A-B72F-C340-B0FE-929AB139E09E}">
      <dsp:nvSpPr>
        <dsp:cNvPr id="0" name=""/>
        <dsp:cNvSpPr/>
      </dsp:nvSpPr>
      <dsp:spPr>
        <a:xfrm>
          <a:off x="17199850" y="80183"/>
          <a:ext cx="934418" cy="1093093"/>
        </a:xfrm>
        <a:prstGeom prst="rightArrow">
          <a:avLst>
            <a:gd name="adj1" fmla="val 60000"/>
            <a:gd name="adj2" fmla="val 50000"/>
          </a:avLst>
        </a:prstGeom>
        <a:solidFill>
          <a:srgbClr val="C1C22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100" kern="1200"/>
        </a:p>
      </dsp:txBody>
      <dsp:txXfrm>
        <a:off x="17199850" y="298802"/>
        <a:ext cx="654093" cy="655855"/>
      </dsp:txXfrm>
    </dsp:sp>
    <dsp:sp modelId="{518F93E2-668C-584A-86F3-AAD2E9696602}">
      <dsp:nvSpPr>
        <dsp:cNvPr id="0" name=""/>
        <dsp:cNvSpPr/>
      </dsp:nvSpPr>
      <dsp:spPr>
        <a:xfrm>
          <a:off x="18522139" y="0"/>
          <a:ext cx="4407633" cy="1253460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/>
            <a:t>模块</a:t>
          </a:r>
          <a:r>
            <a:rPr lang="en-US" altLang="zh-CN" sz="5100" kern="1200"/>
            <a:t>/</a:t>
          </a:r>
          <a:r>
            <a:rPr lang="zh-CN" altLang="en-US" sz="5100" kern="1200"/>
            <a:t>零件</a:t>
          </a:r>
        </a:p>
      </dsp:txBody>
      <dsp:txXfrm>
        <a:off x="18558852" y="36713"/>
        <a:ext cx="4334207" cy="1180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F5361-C5C4-B54C-AE5E-5952CF0549BA}">
      <dsp:nvSpPr>
        <dsp:cNvPr id="0" name=""/>
        <dsp:cNvSpPr/>
      </dsp:nvSpPr>
      <dsp:spPr>
        <a:xfrm>
          <a:off x="10080" y="0"/>
          <a:ext cx="4407633" cy="1253460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/>
            <a:t>IT</a:t>
          </a:r>
          <a:r>
            <a:rPr lang="zh-CN" altLang="en-US" sz="3600" kern="1200"/>
            <a:t>服务行业</a:t>
          </a:r>
        </a:p>
      </dsp:txBody>
      <dsp:txXfrm>
        <a:off x="46793" y="36713"/>
        <a:ext cx="4334207" cy="1180034"/>
      </dsp:txXfrm>
    </dsp:sp>
    <dsp:sp modelId="{5E9C568A-A54E-2446-A128-6636B47E6779}">
      <dsp:nvSpPr>
        <dsp:cNvPr id="0" name=""/>
        <dsp:cNvSpPr/>
      </dsp:nvSpPr>
      <dsp:spPr>
        <a:xfrm>
          <a:off x="4858477" y="80183"/>
          <a:ext cx="934418" cy="1093093"/>
        </a:xfrm>
        <a:prstGeom prst="rightArrow">
          <a:avLst>
            <a:gd name="adj1" fmla="val 60000"/>
            <a:gd name="adj2" fmla="val 50000"/>
          </a:avLst>
        </a:prstGeom>
        <a:solidFill>
          <a:srgbClr val="C1C22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900" kern="1200"/>
        </a:p>
      </dsp:txBody>
      <dsp:txXfrm>
        <a:off x="4858477" y="298802"/>
        <a:ext cx="654093" cy="655855"/>
      </dsp:txXfrm>
    </dsp:sp>
    <dsp:sp modelId="{7CB46D9B-7417-F642-985E-5F733A2933BE}">
      <dsp:nvSpPr>
        <dsp:cNvPr id="0" name=""/>
        <dsp:cNvSpPr/>
      </dsp:nvSpPr>
      <dsp:spPr>
        <a:xfrm>
          <a:off x="6180767" y="0"/>
          <a:ext cx="4407633" cy="1253460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/>
            <a:t>软件</a:t>
          </a:r>
          <a:r>
            <a:rPr lang="en-US" altLang="zh-CN" sz="3600" kern="1200" dirty="0"/>
            <a:t>(</a:t>
          </a:r>
          <a:r>
            <a:rPr lang="zh-CN" altLang="en-US" sz="3600" kern="1200" dirty="0"/>
            <a:t>服务端</a:t>
          </a:r>
          <a:r>
            <a:rPr lang="en-US" altLang="zh-CN" sz="3600" kern="1200" dirty="0"/>
            <a:t>/</a:t>
          </a:r>
          <a:r>
            <a:rPr lang="zh-CN" altLang="en-US" sz="3600" kern="1200" dirty="0"/>
            <a:t>客户端</a:t>
          </a:r>
          <a:r>
            <a:rPr lang="en-US" altLang="zh-CN" sz="3600" kern="1200" dirty="0"/>
            <a:t>)</a:t>
          </a:r>
          <a:endParaRPr lang="zh-CN" altLang="en-US" sz="3600" kern="1200" dirty="0"/>
        </a:p>
      </dsp:txBody>
      <dsp:txXfrm>
        <a:off x="6217480" y="36713"/>
        <a:ext cx="4334207" cy="1180034"/>
      </dsp:txXfrm>
    </dsp:sp>
    <dsp:sp modelId="{1F2730EC-FA67-4F4C-BD3B-173CA2C04216}">
      <dsp:nvSpPr>
        <dsp:cNvPr id="0" name=""/>
        <dsp:cNvSpPr/>
      </dsp:nvSpPr>
      <dsp:spPr>
        <a:xfrm>
          <a:off x="11029163" y="80183"/>
          <a:ext cx="934418" cy="1093093"/>
        </a:xfrm>
        <a:prstGeom prst="rightArrow">
          <a:avLst>
            <a:gd name="adj1" fmla="val 60000"/>
            <a:gd name="adj2" fmla="val 50000"/>
          </a:avLst>
        </a:prstGeom>
        <a:solidFill>
          <a:srgbClr val="C1C22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900" kern="1200"/>
        </a:p>
      </dsp:txBody>
      <dsp:txXfrm>
        <a:off x="11029163" y="298802"/>
        <a:ext cx="654093" cy="655855"/>
      </dsp:txXfrm>
    </dsp:sp>
    <dsp:sp modelId="{51D0B80C-FD85-BA4A-A95B-830AAED70A7F}">
      <dsp:nvSpPr>
        <dsp:cNvPr id="0" name=""/>
        <dsp:cNvSpPr/>
      </dsp:nvSpPr>
      <dsp:spPr>
        <a:xfrm>
          <a:off x="12351453" y="0"/>
          <a:ext cx="4407633" cy="1253460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/>
            <a:t>交付过程分解</a:t>
          </a:r>
        </a:p>
      </dsp:txBody>
      <dsp:txXfrm>
        <a:off x="12388166" y="36713"/>
        <a:ext cx="4334207" cy="1180034"/>
      </dsp:txXfrm>
    </dsp:sp>
    <dsp:sp modelId="{3678CE2A-B72F-C340-B0FE-929AB139E09E}">
      <dsp:nvSpPr>
        <dsp:cNvPr id="0" name=""/>
        <dsp:cNvSpPr/>
      </dsp:nvSpPr>
      <dsp:spPr>
        <a:xfrm>
          <a:off x="17199850" y="80183"/>
          <a:ext cx="934418" cy="1093093"/>
        </a:xfrm>
        <a:prstGeom prst="rightArrow">
          <a:avLst>
            <a:gd name="adj1" fmla="val 60000"/>
            <a:gd name="adj2" fmla="val 50000"/>
          </a:avLst>
        </a:prstGeom>
        <a:solidFill>
          <a:srgbClr val="C1C22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900" kern="1200"/>
        </a:p>
      </dsp:txBody>
      <dsp:txXfrm>
        <a:off x="17199850" y="298802"/>
        <a:ext cx="654093" cy="655855"/>
      </dsp:txXfrm>
    </dsp:sp>
    <dsp:sp modelId="{518F93E2-668C-584A-86F3-AAD2E9696602}">
      <dsp:nvSpPr>
        <dsp:cNvPr id="0" name=""/>
        <dsp:cNvSpPr/>
      </dsp:nvSpPr>
      <dsp:spPr>
        <a:xfrm>
          <a:off x="18522139" y="0"/>
          <a:ext cx="4407633" cy="1253460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/>
            <a:t>应用</a:t>
          </a:r>
          <a:r>
            <a:rPr lang="en-US" altLang="zh-CN" sz="3600" kern="1200" dirty="0"/>
            <a:t>/</a:t>
          </a:r>
          <a:r>
            <a:rPr lang="zh-CN" altLang="en-US" sz="3600" kern="1200" dirty="0"/>
            <a:t>组件</a:t>
          </a:r>
        </a:p>
      </dsp:txBody>
      <dsp:txXfrm>
        <a:off x="18558852" y="36713"/>
        <a:ext cx="4334207" cy="1180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46D9B-7417-F642-985E-5F733A2933BE}">
      <dsp:nvSpPr>
        <dsp:cNvPr id="0" name=""/>
        <dsp:cNvSpPr/>
      </dsp:nvSpPr>
      <dsp:spPr>
        <a:xfrm>
          <a:off x="11672" y="0"/>
          <a:ext cx="3618457" cy="1823693"/>
        </a:xfrm>
        <a:prstGeom prst="roundRect">
          <a:avLst>
            <a:gd name="adj" fmla="val 10000"/>
          </a:avLst>
        </a:prstGeom>
        <a:solidFill>
          <a:srgbClr val="4CA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b="0" i="0" kern="1200" dirty="0">
              <a:latin typeface="Noto Sans S Chinese" charset="-122"/>
              <a:ea typeface="Noto Sans S Chinese" charset="-122"/>
              <a:cs typeface="Noto Sans S Chinese" charset="-122"/>
            </a:rPr>
            <a:t>识别对象的属性</a:t>
          </a:r>
        </a:p>
      </dsp:txBody>
      <dsp:txXfrm>
        <a:off x="65086" y="53414"/>
        <a:ext cx="3511629" cy="1716865"/>
      </dsp:txXfrm>
    </dsp:sp>
    <dsp:sp modelId="{1F2730EC-FA67-4F4C-BD3B-173CA2C04216}">
      <dsp:nvSpPr>
        <dsp:cNvPr id="0" name=""/>
        <dsp:cNvSpPr/>
      </dsp:nvSpPr>
      <dsp:spPr>
        <a:xfrm>
          <a:off x="3991976" y="463157"/>
          <a:ext cx="767113" cy="897377"/>
        </a:xfrm>
        <a:prstGeom prst="rightArrow">
          <a:avLst>
            <a:gd name="adj1" fmla="val 60000"/>
            <a:gd name="adj2" fmla="val 50000"/>
          </a:avLst>
        </a:prstGeom>
        <a:solidFill>
          <a:srgbClr val="88B97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300" kern="1200"/>
        </a:p>
      </dsp:txBody>
      <dsp:txXfrm>
        <a:off x="3991976" y="642632"/>
        <a:ext cx="536979" cy="538427"/>
      </dsp:txXfrm>
    </dsp:sp>
    <dsp:sp modelId="{80CF5361-C5C4-B54C-AE5E-5952CF0549BA}">
      <dsp:nvSpPr>
        <dsp:cNvPr id="0" name=""/>
        <dsp:cNvSpPr/>
      </dsp:nvSpPr>
      <dsp:spPr>
        <a:xfrm>
          <a:off x="5077513" y="0"/>
          <a:ext cx="3618457" cy="1823693"/>
        </a:xfrm>
        <a:prstGeom prst="roundRect">
          <a:avLst>
            <a:gd name="adj" fmla="val 10000"/>
          </a:avLst>
        </a:prstGeom>
        <a:solidFill>
          <a:srgbClr val="4CA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b="0" i="0" kern="1200" dirty="0">
              <a:latin typeface="Noto Sans S Chinese" charset="-122"/>
              <a:ea typeface="Noto Sans S Chinese" charset="-122"/>
              <a:cs typeface="Noto Sans S Chinese" charset="-122"/>
            </a:rPr>
            <a:t>识别对象</a:t>
          </a:r>
        </a:p>
      </dsp:txBody>
      <dsp:txXfrm>
        <a:off x="5130927" y="53414"/>
        <a:ext cx="3511629" cy="1716865"/>
      </dsp:txXfrm>
    </dsp:sp>
    <dsp:sp modelId="{5E9C568A-A54E-2446-A128-6636B47E6779}">
      <dsp:nvSpPr>
        <dsp:cNvPr id="0" name=""/>
        <dsp:cNvSpPr/>
      </dsp:nvSpPr>
      <dsp:spPr>
        <a:xfrm>
          <a:off x="9057817" y="463157"/>
          <a:ext cx="767113" cy="897377"/>
        </a:xfrm>
        <a:prstGeom prst="rightArrow">
          <a:avLst>
            <a:gd name="adj1" fmla="val 60000"/>
            <a:gd name="adj2" fmla="val 50000"/>
          </a:avLst>
        </a:prstGeom>
        <a:solidFill>
          <a:srgbClr val="88B97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300" kern="1200"/>
        </a:p>
      </dsp:txBody>
      <dsp:txXfrm>
        <a:off x="9057817" y="642632"/>
        <a:ext cx="536979" cy="538427"/>
      </dsp:txXfrm>
    </dsp:sp>
    <dsp:sp modelId="{51D0B80C-FD85-BA4A-A95B-830AAED70A7F}">
      <dsp:nvSpPr>
        <dsp:cNvPr id="0" name=""/>
        <dsp:cNvSpPr/>
      </dsp:nvSpPr>
      <dsp:spPr>
        <a:xfrm>
          <a:off x="10143354" y="0"/>
          <a:ext cx="3618457" cy="1823693"/>
        </a:xfrm>
        <a:prstGeom prst="roundRect">
          <a:avLst>
            <a:gd name="adj" fmla="val 10000"/>
          </a:avLst>
        </a:prstGeom>
        <a:solidFill>
          <a:srgbClr val="4CA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b="0" i="0" kern="1200" dirty="0">
              <a:latin typeface="Noto Sans S Chinese" charset="-122"/>
              <a:ea typeface="Noto Sans S Chinese" charset="-122"/>
              <a:cs typeface="Noto Sans S Chinese" charset="-122"/>
            </a:rPr>
            <a:t>识别对象的关系</a:t>
          </a:r>
        </a:p>
      </dsp:txBody>
      <dsp:txXfrm>
        <a:off x="10196768" y="53414"/>
        <a:ext cx="3511629" cy="1716865"/>
      </dsp:txXfrm>
    </dsp:sp>
    <dsp:sp modelId="{3678CE2A-B72F-C340-B0FE-929AB139E09E}">
      <dsp:nvSpPr>
        <dsp:cNvPr id="0" name=""/>
        <dsp:cNvSpPr/>
      </dsp:nvSpPr>
      <dsp:spPr>
        <a:xfrm>
          <a:off x="14123658" y="463157"/>
          <a:ext cx="767113" cy="897377"/>
        </a:xfrm>
        <a:prstGeom prst="rightArrow">
          <a:avLst>
            <a:gd name="adj1" fmla="val 60000"/>
            <a:gd name="adj2" fmla="val 50000"/>
          </a:avLst>
        </a:prstGeom>
        <a:solidFill>
          <a:srgbClr val="88B97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300" kern="1200"/>
        </a:p>
      </dsp:txBody>
      <dsp:txXfrm>
        <a:off x="14123658" y="642632"/>
        <a:ext cx="536979" cy="538427"/>
      </dsp:txXfrm>
    </dsp:sp>
    <dsp:sp modelId="{518F93E2-668C-584A-86F3-AAD2E9696602}">
      <dsp:nvSpPr>
        <dsp:cNvPr id="0" name=""/>
        <dsp:cNvSpPr/>
      </dsp:nvSpPr>
      <dsp:spPr>
        <a:xfrm>
          <a:off x="15209195" y="0"/>
          <a:ext cx="3618457" cy="1823693"/>
        </a:xfrm>
        <a:prstGeom prst="roundRect">
          <a:avLst>
            <a:gd name="adj" fmla="val 10000"/>
          </a:avLst>
        </a:prstGeom>
        <a:solidFill>
          <a:srgbClr val="4CA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b="0" i="0" kern="1200" dirty="0">
              <a:latin typeface="Noto Sans S Chinese" charset="-122"/>
              <a:ea typeface="Noto Sans S Chinese" charset="-122"/>
              <a:cs typeface="Noto Sans S Chinese" charset="-122"/>
            </a:rPr>
            <a:t>梳理使用场景</a:t>
          </a:r>
        </a:p>
      </dsp:txBody>
      <dsp:txXfrm>
        <a:off x="15262609" y="53414"/>
        <a:ext cx="3511629" cy="1716865"/>
      </dsp:txXfrm>
    </dsp:sp>
    <dsp:sp modelId="{F2A4739A-DC38-614C-BE8C-EF82D523C2F3}">
      <dsp:nvSpPr>
        <dsp:cNvPr id="0" name=""/>
        <dsp:cNvSpPr/>
      </dsp:nvSpPr>
      <dsp:spPr>
        <a:xfrm>
          <a:off x="19189499" y="463157"/>
          <a:ext cx="767113" cy="897377"/>
        </a:xfrm>
        <a:prstGeom prst="rightArrow">
          <a:avLst>
            <a:gd name="adj1" fmla="val 60000"/>
            <a:gd name="adj2" fmla="val 50000"/>
          </a:avLst>
        </a:prstGeom>
        <a:solidFill>
          <a:srgbClr val="88B97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300" kern="1200"/>
        </a:p>
      </dsp:txBody>
      <dsp:txXfrm>
        <a:off x="19189499" y="642632"/>
        <a:ext cx="536979" cy="538427"/>
      </dsp:txXfrm>
    </dsp:sp>
    <dsp:sp modelId="{4315F345-B3D7-8545-8E3E-C5F1D14F2611}">
      <dsp:nvSpPr>
        <dsp:cNvPr id="0" name=""/>
        <dsp:cNvSpPr/>
      </dsp:nvSpPr>
      <dsp:spPr>
        <a:xfrm>
          <a:off x="20275036" y="0"/>
          <a:ext cx="3618457" cy="1823693"/>
        </a:xfrm>
        <a:prstGeom prst="roundRect">
          <a:avLst>
            <a:gd name="adj" fmla="val 10000"/>
          </a:avLst>
        </a:prstGeom>
        <a:solidFill>
          <a:srgbClr val="4CA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b="0" i="0" kern="1200" dirty="0">
              <a:latin typeface="Noto Sans S Chinese" charset="-122"/>
              <a:ea typeface="Noto Sans S Chinese" charset="-122"/>
              <a:cs typeface="Noto Sans S Chinese" charset="-122"/>
            </a:rPr>
            <a:t>制定属性规范和使用规范</a:t>
          </a:r>
        </a:p>
      </dsp:txBody>
      <dsp:txXfrm>
        <a:off x="20328450" y="53414"/>
        <a:ext cx="3511629" cy="17168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3174A-8E37-6343-9572-2B053C02AA14}">
      <dsp:nvSpPr>
        <dsp:cNvPr id="0" name=""/>
        <dsp:cNvSpPr/>
      </dsp:nvSpPr>
      <dsp:spPr>
        <a:xfrm flipH="1">
          <a:off x="1166472" y="0"/>
          <a:ext cx="3629482" cy="11318675"/>
        </a:xfrm>
        <a:prstGeom prst="rect">
          <a:avLst/>
        </a:prstGeom>
        <a:solidFill>
          <a:srgbClr val="88B97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17A13-72ED-9C45-ABEA-01B290C9ABB3}">
      <dsp:nvSpPr>
        <dsp:cNvPr id="0" name=""/>
        <dsp:cNvSpPr/>
      </dsp:nvSpPr>
      <dsp:spPr>
        <a:xfrm>
          <a:off x="1778565" y="1132972"/>
          <a:ext cx="6180380" cy="160937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8B97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>
              <a:latin typeface="Noto Sans S Chinese" charset="-122"/>
              <a:ea typeface="Noto Sans S Chinese" charset="-122"/>
              <a:cs typeface="Noto Sans S Chinese" charset="-122"/>
            </a:rPr>
            <a:t>代码管理</a:t>
          </a:r>
        </a:p>
      </dsp:txBody>
      <dsp:txXfrm>
        <a:off x="1857128" y="1211535"/>
        <a:ext cx="6023254" cy="1452248"/>
      </dsp:txXfrm>
    </dsp:sp>
    <dsp:sp modelId="{DB004AB4-5F50-7941-A287-B23C19BE9999}">
      <dsp:nvSpPr>
        <dsp:cNvPr id="0" name=""/>
        <dsp:cNvSpPr/>
      </dsp:nvSpPr>
      <dsp:spPr>
        <a:xfrm>
          <a:off x="1778565" y="2943518"/>
          <a:ext cx="6180380" cy="160937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8B97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>
              <a:latin typeface="Noto Sans S Chinese" charset="-122"/>
              <a:ea typeface="Noto Sans S Chinese" charset="-122"/>
              <a:cs typeface="Noto Sans S Chinese" charset="-122"/>
            </a:rPr>
            <a:t>集成管理</a:t>
          </a:r>
        </a:p>
      </dsp:txBody>
      <dsp:txXfrm>
        <a:off x="1857128" y="3022081"/>
        <a:ext cx="6023254" cy="1452248"/>
      </dsp:txXfrm>
    </dsp:sp>
    <dsp:sp modelId="{204722E0-4215-7440-A99A-0E103D09A36E}">
      <dsp:nvSpPr>
        <dsp:cNvPr id="0" name=""/>
        <dsp:cNvSpPr/>
      </dsp:nvSpPr>
      <dsp:spPr>
        <a:xfrm>
          <a:off x="1778565" y="4754064"/>
          <a:ext cx="6180380" cy="160937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8B97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>
              <a:latin typeface="Noto Sans S Chinese" charset="-122"/>
              <a:ea typeface="Noto Sans S Chinese" charset="-122"/>
              <a:cs typeface="Noto Sans S Chinese" charset="-122"/>
            </a:rPr>
            <a:t>测试管理</a:t>
          </a:r>
        </a:p>
      </dsp:txBody>
      <dsp:txXfrm>
        <a:off x="1857128" y="4832627"/>
        <a:ext cx="6023254" cy="1452248"/>
      </dsp:txXfrm>
    </dsp:sp>
    <dsp:sp modelId="{F56110EB-891E-0C49-B157-311F2D7C23CE}">
      <dsp:nvSpPr>
        <dsp:cNvPr id="0" name=""/>
        <dsp:cNvSpPr/>
      </dsp:nvSpPr>
      <dsp:spPr>
        <a:xfrm>
          <a:off x="1778565" y="6564610"/>
          <a:ext cx="6180380" cy="160937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8B97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>
              <a:latin typeface="Noto Sans S Chinese" charset="-122"/>
              <a:ea typeface="Noto Sans S Chinese" charset="-122"/>
              <a:cs typeface="Noto Sans S Chinese" charset="-122"/>
            </a:rPr>
            <a:t>发布与部署管理</a:t>
          </a:r>
        </a:p>
      </dsp:txBody>
      <dsp:txXfrm>
        <a:off x="1857128" y="6643173"/>
        <a:ext cx="6023254" cy="1452248"/>
      </dsp:txXfrm>
    </dsp:sp>
    <dsp:sp modelId="{2F6EDD23-80F6-A044-9026-C4E7C67A5137}">
      <dsp:nvSpPr>
        <dsp:cNvPr id="0" name=""/>
        <dsp:cNvSpPr/>
      </dsp:nvSpPr>
      <dsp:spPr>
        <a:xfrm>
          <a:off x="1778565" y="8375156"/>
          <a:ext cx="6180380" cy="160937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8B97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>
              <a:latin typeface="Noto Sans S Chinese" charset="-122"/>
              <a:ea typeface="Noto Sans S Chinese" charset="-122"/>
              <a:cs typeface="Noto Sans S Chinese" charset="-122"/>
            </a:rPr>
            <a:t>交付管理</a:t>
          </a:r>
        </a:p>
      </dsp:txBody>
      <dsp:txXfrm>
        <a:off x="1857128" y="8453719"/>
        <a:ext cx="6023254" cy="1452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FE4B4-11F3-FD45-9050-B9D072DE05B6}">
      <dsp:nvSpPr>
        <dsp:cNvPr id="0" name=""/>
        <dsp:cNvSpPr/>
      </dsp:nvSpPr>
      <dsp:spPr>
        <a:xfrm>
          <a:off x="3650167" y="0"/>
          <a:ext cx="1825083" cy="2263735"/>
        </a:xfrm>
        <a:prstGeom prst="trapezoid">
          <a:avLst>
            <a:gd name="adj" fmla="val 50000"/>
          </a:avLst>
        </a:prstGeom>
        <a:solidFill>
          <a:srgbClr val="4CA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0" i="0" kern="1200" dirty="0">
            <a:solidFill>
              <a:srgbClr val="FFFFFF"/>
            </a:solidFill>
            <a:latin typeface="Noto Sans S Chinese Medium" charset="-122"/>
            <a:ea typeface="Noto Sans S Chinese Medium" charset="-122"/>
            <a:cs typeface="Noto Sans S Chinese Medium" charset="-122"/>
          </a:endParaRPr>
        </a:p>
      </dsp:txBody>
      <dsp:txXfrm>
        <a:off x="3650167" y="0"/>
        <a:ext cx="1825083" cy="2263735"/>
      </dsp:txXfrm>
    </dsp:sp>
    <dsp:sp modelId="{F9CB402F-8E40-F841-8A2B-E3222E29BF78}">
      <dsp:nvSpPr>
        <dsp:cNvPr id="0" name=""/>
        <dsp:cNvSpPr/>
      </dsp:nvSpPr>
      <dsp:spPr>
        <a:xfrm>
          <a:off x="2737625" y="2263735"/>
          <a:ext cx="3650167" cy="2263735"/>
        </a:xfrm>
        <a:prstGeom prst="trapezoid">
          <a:avLst>
            <a:gd name="adj" fmla="val 40311"/>
          </a:avLst>
        </a:prstGeom>
        <a:solidFill>
          <a:srgbClr val="88B97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400" b="0" i="0" kern="1200" dirty="0">
            <a:solidFill>
              <a:srgbClr val="FFFFFF"/>
            </a:solidFill>
            <a:latin typeface="Noto Sans S Chinese Medium" charset="-122"/>
            <a:ea typeface="Noto Sans S Chinese Medium" charset="-122"/>
            <a:cs typeface="Noto Sans S Chinese Medium" charset="-122"/>
          </a:endParaRPr>
        </a:p>
      </dsp:txBody>
      <dsp:txXfrm>
        <a:off x="3376404" y="2263735"/>
        <a:ext cx="2372608" cy="2263735"/>
      </dsp:txXfrm>
    </dsp:sp>
    <dsp:sp modelId="{02B272B6-D1CC-4C4F-8930-116BC1DAE903}">
      <dsp:nvSpPr>
        <dsp:cNvPr id="0" name=""/>
        <dsp:cNvSpPr/>
      </dsp:nvSpPr>
      <dsp:spPr>
        <a:xfrm>
          <a:off x="1825083" y="4527470"/>
          <a:ext cx="5475250" cy="2263735"/>
        </a:xfrm>
        <a:prstGeom prst="trapezoid">
          <a:avLst>
            <a:gd name="adj" fmla="val 40311"/>
          </a:avLst>
        </a:prstGeom>
        <a:solidFill>
          <a:srgbClr val="4CA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b="0" i="0" kern="1200" dirty="0">
            <a:solidFill>
              <a:srgbClr val="FFFFFF"/>
            </a:solidFill>
            <a:latin typeface="Noto Sans S Chinese Medium" charset="-122"/>
            <a:ea typeface="Noto Sans S Chinese Medium" charset="-122"/>
            <a:cs typeface="Noto Sans S Chinese Medium" charset="-122"/>
          </a:endParaRPr>
        </a:p>
      </dsp:txBody>
      <dsp:txXfrm>
        <a:off x="2783252" y="4527470"/>
        <a:ext cx="3558913" cy="2263735"/>
      </dsp:txXfrm>
    </dsp:sp>
    <dsp:sp modelId="{1022A1FA-B220-1D49-B854-81284DE68E04}">
      <dsp:nvSpPr>
        <dsp:cNvPr id="0" name=""/>
        <dsp:cNvSpPr/>
      </dsp:nvSpPr>
      <dsp:spPr>
        <a:xfrm>
          <a:off x="912541" y="6791205"/>
          <a:ext cx="7300334" cy="2263735"/>
        </a:xfrm>
        <a:prstGeom prst="trapezoid">
          <a:avLst>
            <a:gd name="adj" fmla="val 40311"/>
          </a:avLst>
        </a:prstGeom>
        <a:solidFill>
          <a:srgbClr val="88B97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b="0" i="0" kern="1200" dirty="0">
            <a:solidFill>
              <a:srgbClr val="FFFFFF"/>
            </a:solidFill>
            <a:latin typeface="Noto Sans S Chinese Medium" charset="-122"/>
            <a:ea typeface="Noto Sans S Chinese Medium" charset="-122"/>
            <a:cs typeface="Noto Sans S Chinese Medium" charset="-122"/>
          </a:endParaRPr>
        </a:p>
      </dsp:txBody>
      <dsp:txXfrm>
        <a:off x="2190100" y="6791205"/>
        <a:ext cx="4745217" cy="2263735"/>
      </dsp:txXfrm>
    </dsp:sp>
    <dsp:sp modelId="{DAA56766-4C61-4C45-8954-AF9EB31D1BAC}">
      <dsp:nvSpPr>
        <dsp:cNvPr id="0" name=""/>
        <dsp:cNvSpPr/>
      </dsp:nvSpPr>
      <dsp:spPr>
        <a:xfrm>
          <a:off x="0" y="9054939"/>
          <a:ext cx="9125418" cy="2263735"/>
        </a:xfrm>
        <a:prstGeom prst="trapezoid">
          <a:avLst>
            <a:gd name="adj" fmla="val 40311"/>
          </a:avLst>
        </a:prstGeom>
        <a:solidFill>
          <a:srgbClr val="4CA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b="0" i="0" kern="1200" dirty="0">
            <a:solidFill>
              <a:srgbClr val="FFFFFF"/>
            </a:solidFill>
            <a:latin typeface="Noto Sans S Chinese Medium" charset="-122"/>
            <a:ea typeface="Noto Sans S Chinese Medium" charset="-122"/>
            <a:cs typeface="Noto Sans S Chinese Medium" charset="-122"/>
          </a:endParaRPr>
        </a:p>
      </dsp:txBody>
      <dsp:txXfrm>
        <a:off x="1596948" y="9054939"/>
        <a:ext cx="5931521" cy="22637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E2DFC-C79F-1949-9AB8-668CC99440E6}">
      <dsp:nvSpPr>
        <dsp:cNvPr id="0" name=""/>
        <dsp:cNvSpPr/>
      </dsp:nvSpPr>
      <dsp:spPr>
        <a:xfrm>
          <a:off x="5846" y="2411558"/>
          <a:ext cx="3829541" cy="1914770"/>
        </a:xfrm>
        <a:prstGeom prst="roundRect">
          <a:avLst>
            <a:gd name="adj" fmla="val 10000"/>
          </a:avLst>
        </a:prstGeom>
        <a:solidFill>
          <a:srgbClr val="C1C2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b="0" i="0" kern="1200" dirty="0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[</a:t>
          </a:r>
          <a:r>
            <a:rPr lang="en-US" altLang="zh-CN" sz="3000" b="0" i="0" kern="1200" dirty="0" err="1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conf.d</a:t>
          </a:r>
          <a:r>
            <a:rPr lang="en-US" altLang="zh-CN" sz="3000" b="0" i="0" kern="1200" dirty="0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]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b="0" i="0" kern="1200" dirty="0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Nginx</a:t>
          </a:r>
          <a:r>
            <a:rPr lang="zh-CN" altLang="en-US" sz="3000" b="0" i="0" kern="1200" dirty="0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 蓝绿区域模板</a:t>
          </a:r>
        </a:p>
      </dsp:txBody>
      <dsp:txXfrm>
        <a:off x="61928" y="2467640"/>
        <a:ext cx="3717377" cy="1802606"/>
      </dsp:txXfrm>
    </dsp:sp>
    <dsp:sp modelId="{09657485-6482-A14F-A608-ECC52C7DB152}">
      <dsp:nvSpPr>
        <dsp:cNvPr id="0" name=""/>
        <dsp:cNvSpPr/>
      </dsp:nvSpPr>
      <dsp:spPr>
        <a:xfrm rot="18289469">
          <a:off x="3260102" y="2242374"/>
          <a:ext cx="2682388" cy="51152"/>
        </a:xfrm>
        <a:custGeom>
          <a:avLst/>
          <a:gdLst/>
          <a:ahLst/>
          <a:cxnLst/>
          <a:rect l="0" t="0" r="0" b="0"/>
          <a:pathLst>
            <a:path>
              <a:moveTo>
                <a:pt x="0" y="25576"/>
              </a:moveTo>
              <a:lnTo>
                <a:pt x="2682388" y="2557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b="1" kern="1200"/>
        </a:p>
      </dsp:txBody>
      <dsp:txXfrm>
        <a:off x="4534237" y="2200891"/>
        <a:ext cx="134119" cy="134119"/>
      </dsp:txXfrm>
    </dsp:sp>
    <dsp:sp modelId="{C8840871-8FE8-5F40-87A9-3EE44B790382}">
      <dsp:nvSpPr>
        <dsp:cNvPr id="0" name=""/>
        <dsp:cNvSpPr/>
      </dsp:nvSpPr>
      <dsp:spPr>
        <a:xfrm>
          <a:off x="5367205" y="209572"/>
          <a:ext cx="3829541" cy="1914770"/>
        </a:xfrm>
        <a:prstGeom prst="roundRect">
          <a:avLst>
            <a:gd name="adj" fmla="val 10000"/>
          </a:avLst>
        </a:prstGeom>
        <a:solidFill>
          <a:srgbClr val="88B97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b="0" i="0" kern="1200" dirty="0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</a:rPr>
            <a:t>${APP_NAME}-</a:t>
          </a:r>
          <a:r>
            <a:rPr lang="en-US" altLang="zh-CN" sz="3000" b="0" i="0" kern="1200" dirty="0" err="1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</a:rPr>
            <a:t>ALL.conf.template</a:t>
          </a:r>
          <a:endParaRPr lang="zh-CN" altLang="en-US" sz="3000" b="0" i="0" kern="1200" dirty="0">
            <a:solidFill>
              <a:srgbClr val="FFFFFF"/>
            </a:solidFill>
            <a:latin typeface="Open Sans Light" charset="0"/>
            <a:ea typeface="Open Sans Light" charset="0"/>
            <a:cs typeface="Open Sans Light" charset="0"/>
          </a:endParaRPr>
        </a:p>
      </dsp:txBody>
      <dsp:txXfrm>
        <a:off x="5423287" y="265654"/>
        <a:ext cx="3717377" cy="1802606"/>
      </dsp:txXfrm>
    </dsp:sp>
    <dsp:sp modelId="{5BF96003-231B-7147-8A23-73497BFA4827}">
      <dsp:nvSpPr>
        <dsp:cNvPr id="0" name=""/>
        <dsp:cNvSpPr/>
      </dsp:nvSpPr>
      <dsp:spPr>
        <a:xfrm>
          <a:off x="3835388" y="3343367"/>
          <a:ext cx="1531816" cy="51152"/>
        </a:xfrm>
        <a:custGeom>
          <a:avLst/>
          <a:gdLst/>
          <a:ahLst/>
          <a:cxnLst/>
          <a:rect l="0" t="0" r="0" b="0"/>
          <a:pathLst>
            <a:path>
              <a:moveTo>
                <a:pt x="0" y="25576"/>
              </a:moveTo>
              <a:lnTo>
                <a:pt x="1531816" y="2557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1" kern="1200"/>
        </a:p>
      </dsp:txBody>
      <dsp:txXfrm>
        <a:off x="4563001" y="3330648"/>
        <a:ext cx="76590" cy="76590"/>
      </dsp:txXfrm>
    </dsp:sp>
    <dsp:sp modelId="{D2761B79-9047-AD44-B4B3-C4162A35AEBA}">
      <dsp:nvSpPr>
        <dsp:cNvPr id="0" name=""/>
        <dsp:cNvSpPr/>
      </dsp:nvSpPr>
      <dsp:spPr>
        <a:xfrm>
          <a:off x="5367205" y="2411558"/>
          <a:ext cx="3829541" cy="1914770"/>
        </a:xfrm>
        <a:prstGeom prst="roundRect">
          <a:avLst>
            <a:gd name="adj" fmla="val 10000"/>
          </a:avLst>
        </a:prstGeom>
        <a:solidFill>
          <a:srgbClr val="88B97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b="0" i="0" kern="1200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</a:rPr>
            <a:t>${APP_NAME}-BLUE.conf.template</a:t>
          </a:r>
          <a:endParaRPr lang="zh-CN" altLang="en-US" sz="3000" b="0" i="0" kern="1200">
            <a:solidFill>
              <a:srgbClr val="FFFFFF"/>
            </a:solidFill>
            <a:latin typeface="Open Sans Light" charset="0"/>
            <a:ea typeface="Open Sans Light" charset="0"/>
            <a:cs typeface="Open Sans Light" charset="0"/>
          </a:endParaRPr>
        </a:p>
      </dsp:txBody>
      <dsp:txXfrm>
        <a:off x="5423287" y="2467640"/>
        <a:ext cx="3717377" cy="1802606"/>
      </dsp:txXfrm>
    </dsp:sp>
    <dsp:sp modelId="{DAB04A2F-DC6F-5C4C-89FE-5BAE105A3BB2}">
      <dsp:nvSpPr>
        <dsp:cNvPr id="0" name=""/>
        <dsp:cNvSpPr/>
      </dsp:nvSpPr>
      <dsp:spPr>
        <a:xfrm rot="3310531">
          <a:off x="3260102" y="4444361"/>
          <a:ext cx="2682388" cy="51152"/>
        </a:xfrm>
        <a:custGeom>
          <a:avLst/>
          <a:gdLst/>
          <a:ahLst/>
          <a:cxnLst/>
          <a:rect l="0" t="0" r="0" b="0"/>
          <a:pathLst>
            <a:path>
              <a:moveTo>
                <a:pt x="0" y="25576"/>
              </a:moveTo>
              <a:lnTo>
                <a:pt x="2682388" y="2557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b="1" kern="1200"/>
        </a:p>
      </dsp:txBody>
      <dsp:txXfrm>
        <a:off x="4534237" y="4402877"/>
        <a:ext cx="134119" cy="134119"/>
      </dsp:txXfrm>
    </dsp:sp>
    <dsp:sp modelId="{307FB9D5-EA56-B34A-8533-F5785A00EA53}">
      <dsp:nvSpPr>
        <dsp:cNvPr id="0" name=""/>
        <dsp:cNvSpPr/>
      </dsp:nvSpPr>
      <dsp:spPr>
        <a:xfrm>
          <a:off x="5367205" y="4613545"/>
          <a:ext cx="3829541" cy="1914770"/>
        </a:xfrm>
        <a:prstGeom prst="roundRect">
          <a:avLst>
            <a:gd name="adj" fmla="val 10000"/>
          </a:avLst>
        </a:prstGeom>
        <a:solidFill>
          <a:srgbClr val="88B97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b="0" i="0" kern="1200">
              <a:solidFill>
                <a:srgbClr val="FFFFFF"/>
              </a:solidFill>
              <a:latin typeface="Open Sans Light" charset="0"/>
              <a:ea typeface="Open Sans Light" charset="0"/>
              <a:cs typeface="Open Sans Light" charset="0"/>
            </a:rPr>
            <a:t>${APP_NAME}-GREEN.conf.template</a:t>
          </a:r>
          <a:endParaRPr lang="zh-CN" altLang="en-US" sz="3000" b="0" i="0" kern="1200">
            <a:solidFill>
              <a:srgbClr val="FFFFFF"/>
            </a:solidFill>
            <a:latin typeface="Open Sans Light" charset="0"/>
            <a:ea typeface="Open Sans Light" charset="0"/>
            <a:cs typeface="Open Sans Light" charset="0"/>
          </a:endParaRPr>
        </a:p>
      </dsp:txBody>
      <dsp:txXfrm>
        <a:off x="5423287" y="4669627"/>
        <a:ext cx="3717377" cy="18026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385987-5D91-47ED-8ACB-0AFFB7B49664}">
      <dsp:nvSpPr>
        <dsp:cNvPr id="0" name=""/>
        <dsp:cNvSpPr/>
      </dsp:nvSpPr>
      <dsp:spPr>
        <a:xfrm>
          <a:off x="1731" y="893419"/>
          <a:ext cx="2774806" cy="1109922"/>
        </a:xfrm>
        <a:prstGeom prst="chevron">
          <a:avLst/>
        </a:prstGeom>
        <a:solidFill>
          <a:srgbClr val="4CA35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编译</a:t>
          </a:r>
        </a:p>
      </dsp:txBody>
      <dsp:txXfrm>
        <a:off x="556692" y="893419"/>
        <a:ext cx="1664884" cy="1109922"/>
      </dsp:txXfrm>
    </dsp:sp>
    <dsp:sp modelId="{B69CE2FF-3C77-4332-AA6F-90C8CAA03D11}">
      <dsp:nvSpPr>
        <dsp:cNvPr id="0" name=""/>
        <dsp:cNvSpPr/>
      </dsp:nvSpPr>
      <dsp:spPr>
        <a:xfrm>
          <a:off x="2499056" y="895739"/>
          <a:ext cx="2774806" cy="1109922"/>
        </a:xfrm>
        <a:prstGeom prst="chevron">
          <a:avLst/>
        </a:prstGeom>
        <a:solidFill>
          <a:srgbClr val="88B97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>
              <a:latin typeface="Noto Sans S Chinese Medium" charset="-122"/>
              <a:ea typeface="Noto Sans S Chinese Medium" charset="-122"/>
              <a:cs typeface="Noto Sans S Chinese Medium" charset="-122"/>
            </a:rPr>
            <a:t>单元测试</a:t>
          </a:r>
        </a:p>
      </dsp:txBody>
      <dsp:txXfrm>
        <a:off x="3054017" y="895739"/>
        <a:ext cx="1664884" cy="1109922"/>
      </dsp:txXfrm>
    </dsp:sp>
    <dsp:sp modelId="{AB4D50D4-3C77-4170-B3B3-9B7A84EDD6A8}">
      <dsp:nvSpPr>
        <dsp:cNvPr id="0" name=""/>
        <dsp:cNvSpPr/>
      </dsp:nvSpPr>
      <dsp:spPr>
        <a:xfrm>
          <a:off x="4996382" y="895739"/>
          <a:ext cx="2774806" cy="1109922"/>
        </a:xfrm>
        <a:prstGeom prst="chevron">
          <a:avLst/>
        </a:prstGeom>
        <a:solidFill>
          <a:srgbClr val="88B97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>
              <a:latin typeface="Noto Sans S Chinese Medium" charset="-122"/>
              <a:ea typeface="Noto Sans S Chinese Medium" charset="-122"/>
              <a:cs typeface="Noto Sans S Chinese Medium" charset="-122"/>
            </a:rPr>
            <a:t>模块测试</a:t>
          </a:r>
        </a:p>
      </dsp:txBody>
      <dsp:txXfrm>
        <a:off x="5551343" y="895739"/>
        <a:ext cx="1664884" cy="1109922"/>
      </dsp:txXfrm>
    </dsp:sp>
    <dsp:sp modelId="{917CDD1E-D174-4004-A707-B3C61728BB75}">
      <dsp:nvSpPr>
        <dsp:cNvPr id="0" name=""/>
        <dsp:cNvSpPr/>
      </dsp:nvSpPr>
      <dsp:spPr>
        <a:xfrm>
          <a:off x="7493707" y="895739"/>
          <a:ext cx="2774806" cy="1109922"/>
        </a:xfrm>
        <a:prstGeom prst="chevron">
          <a:avLst/>
        </a:prstGeom>
        <a:solidFill>
          <a:srgbClr val="88B97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>
              <a:latin typeface="Noto Sans S Chinese Medium" charset="-122"/>
              <a:ea typeface="Noto Sans S Chinese Medium" charset="-122"/>
              <a:cs typeface="Noto Sans S Chinese Medium" charset="-122"/>
            </a:rPr>
            <a:t>系统测试</a:t>
          </a:r>
        </a:p>
      </dsp:txBody>
      <dsp:txXfrm>
        <a:off x="8048668" y="895739"/>
        <a:ext cx="1664884" cy="1109922"/>
      </dsp:txXfrm>
    </dsp:sp>
    <dsp:sp modelId="{A7E691DA-4723-4026-9097-CA7B9B2C6FBC}">
      <dsp:nvSpPr>
        <dsp:cNvPr id="0" name=""/>
        <dsp:cNvSpPr/>
      </dsp:nvSpPr>
      <dsp:spPr>
        <a:xfrm>
          <a:off x="9991033" y="893419"/>
          <a:ext cx="2774806" cy="1109922"/>
        </a:xfrm>
        <a:prstGeom prst="chevron">
          <a:avLst/>
        </a:prstGeom>
        <a:solidFill>
          <a:srgbClr val="4CA35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发布发单</a:t>
          </a:r>
        </a:p>
      </dsp:txBody>
      <dsp:txXfrm>
        <a:off x="10545994" y="893419"/>
        <a:ext cx="1664884" cy="1109922"/>
      </dsp:txXfrm>
    </dsp:sp>
    <dsp:sp modelId="{5B8A23D4-8D7C-498E-BEAA-DCE2B9020E2E}">
      <dsp:nvSpPr>
        <dsp:cNvPr id="0" name=""/>
        <dsp:cNvSpPr/>
      </dsp:nvSpPr>
      <dsp:spPr>
        <a:xfrm>
          <a:off x="12488358" y="893419"/>
          <a:ext cx="2774806" cy="1109922"/>
        </a:xfrm>
        <a:prstGeom prst="chevron">
          <a:avLst/>
        </a:prstGeom>
        <a:solidFill>
          <a:srgbClr val="4CA35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上线</a:t>
          </a:r>
        </a:p>
      </dsp:txBody>
      <dsp:txXfrm>
        <a:off x="13043319" y="893419"/>
        <a:ext cx="1664884" cy="1109922"/>
      </dsp:txXfrm>
    </dsp:sp>
    <dsp:sp modelId="{06AA4D97-F103-490F-8BA0-DAADC17A79B7}">
      <dsp:nvSpPr>
        <dsp:cNvPr id="0" name=""/>
        <dsp:cNvSpPr/>
      </dsp:nvSpPr>
      <dsp:spPr>
        <a:xfrm>
          <a:off x="15004713" y="894950"/>
          <a:ext cx="2774806" cy="1109922"/>
        </a:xfrm>
        <a:prstGeom prst="chevron">
          <a:avLst/>
        </a:prstGeom>
        <a:solidFill>
          <a:srgbClr val="4CA35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上线检查</a:t>
          </a:r>
        </a:p>
      </dsp:txBody>
      <dsp:txXfrm>
        <a:off x="15559674" y="894950"/>
        <a:ext cx="1664884" cy="1109922"/>
      </dsp:txXfrm>
    </dsp:sp>
    <dsp:sp modelId="{01814552-AF16-4B38-9F44-7936DC1D30D7}">
      <dsp:nvSpPr>
        <dsp:cNvPr id="0" name=""/>
        <dsp:cNvSpPr/>
      </dsp:nvSpPr>
      <dsp:spPr>
        <a:xfrm>
          <a:off x="17483009" y="879301"/>
          <a:ext cx="2774806" cy="1109922"/>
        </a:xfrm>
        <a:prstGeom prst="chevron">
          <a:avLst/>
        </a:prstGeom>
        <a:solidFill>
          <a:srgbClr val="4CA35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</a:rPr>
            <a:t>监控</a:t>
          </a:r>
        </a:p>
      </dsp:txBody>
      <dsp:txXfrm>
        <a:off x="18037970" y="879301"/>
        <a:ext cx="1664884" cy="1109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如何来对应用进行描述呢？真正的实体是什么样的</a:t>
            </a:r>
          </a:p>
        </p:txBody>
      </p:sp>
    </p:spTree>
    <p:extLst>
      <p:ext uri="{BB962C8B-B14F-4D97-AF65-F5344CB8AC3E}">
        <p14:creationId xmlns:p14="http://schemas.microsoft.com/office/powerpoint/2010/main" val="1553338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829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改掉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739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如何评估应用是好还是坏？用数据说话，这里提供一种数据的实践的方式，来回答应用是否健康的问题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648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974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我们讨论过一般对象的管理方法论，也根据这个方法论，把应用这个对象进行了剖析，对应用的资源、支撑的动作、产生的状态进行了基本的论述。</a:t>
            </a:r>
            <a:endParaRPr kumimoji="1" lang="en-US" altLang="zh-CN"/>
          </a:p>
          <a:p>
            <a:r>
              <a:rPr kumimoji="1" lang="zh-CN" altLang="en-US"/>
              <a:t>接下来，我们就可以总结一下管理对象，也就是所谓的</a:t>
            </a:r>
            <a:r>
              <a:rPr kumimoji="1" lang="en-US" altLang="zh-CN"/>
              <a:t>CMDB</a:t>
            </a:r>
            <a:r>
              <a:rPr kumimoji="1" lang="zh-CN" altLang="en-US"/>
              <a:t>的一些最佳实践。</a:t>
            </a:r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54F5D-E52D-4110-AEC7-42100854752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062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我们讨论过一般对象的管理方法论，也根据这个方法论，把应用这个对象进行了剖析，对应用的资源、支撑的动作、产生的状态进行了基本的论述。</a:t>
            </a:r>
            <a:endParaRPr kumimoji="1" lang="en-US" altLang="zh-CN"/>
          </a:p>
          <a:p>
            <a:r>
              <a:rPr kumimoji="1" lang="zh-CN" altLang="en-US"/>
              <a:t>接下来，我们就可以总结一下管理对象，也就是所谓的</a:t>
            </a:r>
            <a:r>
              <a:rPr kumimoji="1" lang="en-US" altLang="zh-CN"/>
              <a:t>CMDB</a:t>
            </a:r>
            <a:r>
              <a:rPr kumimoji="1" lang="zh-CN" altLang="en-US"/>
              <a:t>的一些最佳实践。</a:t>
            </a:r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54F5D-E52D-4110-AEC7-42100854752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207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21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我们讨论过一般对象的管理方法论，也根据这个方法论，把应用这个对象进行了剖析，对应用的资源、支撑的动作、产生的状态进行了基本的论述。</a:t>
            </a:r>
            <a:endParaRPr kumimoji="1" lang="en-US" altLang="zh-CN"/>
          </a:p>
          <a:p>
            <a:r>
              <a:rPr kumimoji="1" lang="zh-CN" altLang="en-US"/>
              <a:t>接下来，我们就可以总结一下管理对象，也就是所谓的</a:t>
            </a:r>
            <a:r>
              <a:rPr kumimoji="1" lang="en-US" altLang="zh-CN"/>
              <a:t>CMDB</a:t>
            </a:r>
            <a:r>
              <a:rPr kumimoji="1" lang="zh-CN" altLang="en-US"/>
              <a:t>的一些最佳实践。</a:t>
            </a:r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54F5D-E52D-4110-AEC7-42100854752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5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4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运维操作脱离对象，那就没有意义；理不清对象，那我们的运维就没有章法，陷入活多人少效率低的场景</a:t>
            </a:r>
            <a:endParaRPr kumimoji="1" lang="en-US" altLang="zh-CN"/>
          </a:p>
          <a:p>
            <a:r>
              <a:rPr kumimoji="1" lang="zh-CN" altLang="en-US"/>
              <a:t>例如：扩容，是服务器的扩容，还是应用的扩容，还是其他对象的扩容，应用的扩容和服务器的扩容完全是两回事。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1792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通用视图可以快一点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464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39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我增加一个动画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47443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如何设计应用交付平台或者是应用部署平台，才能让大家满意呢？</a:t>
            </a:r>
            <a:endParaRPr kumimoji="1" lang="en-US" altLang="zh-CN"/>
          </a:p>
          <a:p>
            <a:r>
              <a:rPr kumimoji="1" lang="zh-CN" altLang="en-US"/>
              <a:t>我们已经深度剖析过应用对象的资源管理，了解过它的生命周期和运维场景，现在，我们根据应用的生命周期来了解应用交付平台的设计思路</a:t>
            </a:r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07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54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简单讲一下，不要太复杂了。动画展示！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54F5D-E52D-4110-AEC7-4210085475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84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5241373" y="2559843"/>
            <a:ext cx="16611118" cy="515937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41373" y="7877969"/>
            <a:ext cx="16611118" cy="176609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89"/>
            </a:lvl1pPr>
            <a:lvl2pPr marL="0" indent="232235" algn="ctr">
              <a:spcBef>
                <a:spcPts val="0"/>
              </a:spcBef>
              <a:buSzTx/>
              <a:buNone/>
              <a:defRPr sz="5689"/>
            </a:lvl2pPr>
            <a:lvl3pPr marL="0" indent="464469" algn="ctr">
              <a:spcBef>
                <a:spcPts val="0"/>
              </a:spcBef>
              <a:buSzTx/>
              <a:buNone/>
              <a:defRPr sz="5689"/>
            </a:lvl3pPr>
            <a:lvl4pPr marL="0" indent="696704" algn="ctr">
              <a:spcBef>
                <a:spcPts val="0"/>
              </a:spcBef>
              <a:buSzTx/>
              <a:buNone/>
              <a:defRPr sz="5689"/>
            </a:lvl4pPr>
            <a:lvl5pPr marL="0" indent="928939" algn="ctr">
              <a:spcBef>
                <a:spcPts val="0"/>
              </a:spcBef>
              <a:buSzTx/>
              <a:buNone/>
              <a:defRPr sz="568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225460" y="0"/>
            <a:ext cx="20642943" cy="1524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-338544" y="-2844148"/>
            <a:ext cx="28467434" cy="21309296"/>
            <a:chOff x="0" y="0"/>
            <a:chExt cx="25620189" cy="19178364"/>
          </a:xfrm>
        </p:grpSpPr>
        <p:pic>
          <p:nvPicPr>
            <p:cNvPr id="13" name="wood door-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2152759"/>
              <a:ext cx="25620190" cy="17025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14"/>
            <p:cNvSpPr/>
            <p:nvPr/>
          </p:nvSpPr>
          <p:spPr>
            <a:xfrm rot="20709972">
              <a:off x="9357207" y="833224"/>
              <a:ext cx="7334447" cy="6339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6" h="21600" extrusionOk="0">
                  <a:moveTo>
                    <a:pt x="15330" y="0"/>
                  </a:moveTo>
                  <a:lnTo>
                    <a:pt x="15330" y="0"/>
                  </a:lnTo>
                  <a:cubicBezTo>
                    <a:pt x="15253" y="0"/>
                    <a:pt x="15253" y="0"/>
                    <a:pt x="15176" y="0"/>
                  </a:cubicBezTo>
                  <a:cubicBezTo>
                    <a:pt x="12637" y="0"/>
                    <a:pt x="11406" y="0"/>
                    <a:pt x="10098" y="97"/>
                  </a:cubicBezTo>
                  <a:cubicBezTo>
                    <a:pt x="8867" y="97"/>
                    <a:pt x="7559" y="97"/>
                    <a:pt x="5020" y="97"/>
                  </a:cubicBezTo>
                  <a:cubicBezTo>
                    <a:pt x="4943" y="97"/>
                    <a:pt x="4943" y="97"/>
                    <a:pt x="4943" y="97"/>
                  </a:cubicBezTo>
                  <a:cubicBezTo>
                    <a:pt x="2789" y="195"/>
                    <a:pt x="1212" y="1241"/>
                    <a:pt x="472" y="2882"/>
                  </a:cubicBezTo>
                  <a:cubicBezTo>
                    <a:pt x="-269" y="4524"/>
                    <a:pt x="-173" y="6762"/>
                    <a:pt x="1020" y="9243"/>
                  </a:cubicBezTo>
                  <a:cubicBezTo>
                    <a:pt x="2289" y="11627"/>
                    <a:pt x="3078" y="12673"/>
                    <a:pt x="3828" y="13695"/>
                  </a:cubicBezTo>
                  <a:cubicBezTo>
                    <a:pt x="4578" y="14716"/>
                    <a:pt x="5290" y="15714"/>
                    <a:pt x="6405" y="18000"/>
                  </a:cubicBezTo>
                  <a:cubicBezTo>
                    <a:pt x="7405" y="20432"/>
                    <a:pt x="8790" y="21600"/>
                    <a:pt x="10252" y="21600"/>
                  </a:cubicBezTo>
                  <a:cubicBezTo>
                    <a:pt x="11637" y="21600"/>
                    <a:pt x="13099" y="20432"/>
                    <a:pt x="14253" y="17903"/>
                  </a:cubicBezTo>
                  <a:cubicBezTo>
                    <a:pt x="16484" y="13135"/>
                    <a:pt x="16253" y="13232"/>
                    <a:pt x="18792" y="8757"/>
                  </a:cubicBezTo>
                  <a:cubicBezTo>
                    <a:pt x="21331" y="4184"/>
                    <a:pt x="19561" y="0"/>
                    <a:pt x="15330" y="0"/>
                  </a:cubicBezTo>
                </a:path>
              </a:pathLst>
            </a:custGeom>
            <a:solidFill>
              <a:srgbClr val="00AA5B">
                <a:alpha val="904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07156" tIns="107156" rIns="107156" bIns="107156" numCol="1" anchor="ctr">
              <a:noAutofit/>
            </a:bodyPr>
            <a:lstStyle/>
            <a:p>
              <a:pPr defTabSz="1369316">
                <a:defRPr sz="4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489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1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411951" y="14298572"/>
              <a:ext cx="4674950" cy="723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241057" y="3288062"/>
              <a:ext cx="4822706" cy="1164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17"/>
            <p:cNvSpPr/>
            <p:nvPr/>
          </p:nvSpPr>
          <p:spPr>
            <a:xfrm>
              <a:off x="12881749" y="4170246"/>
              <a:ext cx="3297709" cy="141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7156" tIns="107156" rIns="107156" bIns="107156" numCol="1" anchor="ctr">
              <a:noAutofit/>
            </a:bodyPr>
            <a:lstStyle/>
            <a:p>
              <a:pPr lvl="1" algn="just" defTabSz="1369316">
                <a:defRPr sz="5400" i="1" spc="54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pPr>
              <a:r>
                <a:rPr sz="6001" b="0" i="1" spc="6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2018</a:t>
              </a:r>
            </a:p>
          </p:txBody>
        </p:sp>
      </p:grp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ingapore_texture副本.jpg"/>
          <p:cNvPicPr>
            <a:picLocks noChangeAspect="1"/>
          </p:cNvPicPr>
          <p:nvPr/>
        </p:nvPicPr>
        <p:blipFill>
          <a:blip r:embed="rId2">
            <a:extLst/>
          </a:blip>
          <a:srcRect t="5697" b="5697"/>
          <a:stretch>
            <a:fillRect/>
          </a:stretch>
        </p:blipFill>
        <p:spPr>
          <a:xfrm>
            <a:off x="-513641" y="-1838623"/>
            <a:ext cx="28467436" cy="1891734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/>
          <p:nvPr/>
        </p:nvSpPr>
        <p:spPr>
          <a:xfrm rot="20709972">
            <a:off x="10058556" y="-1918343"/>
            <a:ext cx="8149546" cy="7044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00AA5B">
              <a:alpha val="90410"/>
            </a:srgbClr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316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0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0517" y="13043155"/>
            <a:ext cx="5194492" cy="80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40631" y="809256"/>
            <a:ext cx="5358666" cy="129337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>
            <a:off x="13974790" y="1789459"/>
            <a:ext cx="3664194" cy="1568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9065" tIns="119065" rIns="119065" bIns="119065" anchor="ctr"/>
          <a:lstStyle/>
          <a:p>
            <a:pPr lvl="1" algn="just" defTabSz="1369316">
              <a:defRPr sz="5400" i="1" spc="5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sz="6001" b="0" i="1" spc="6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2018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0964" y="-562708"/>
            <a:ext cx="28845205" cy="16513908"/>
          </a:xfrm>
          <a:prstGeom prst="rect">
            <a:avLst/>
          </a:prstGeom>
        </p:spPr>
      </p:pic>
      <p:sp>
        <p:nvSpPr>
          <p:cNvPr id="39" name="Shape 39"/>
          <p:cNvSpPr/>
          <p:nvPr/>
        </p:nvSpPr>
        <p:spPr>
          <a:xfrm rot="18936183">
            <a:off x="10297885" y="-2938576"/>
            <a:ext cx="8149544" cy="7044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BDBD32"/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316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0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0631" y="809256"/>
            <a:ext cx="5358666" cy="129337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13974790" y="1789459"/>
            <a:ext cx="3664194" cy="1568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9065" tIns="119065" rIns="119065" bIns="119065" anchor="ctr"/>
          <a:lstStyle/>
          <a:p>
            <a:pPr lvl="1" algn="just" defTabSz="1369316">
              <a:defRPr sz="5400" i="1" spc="5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sz="6001" b="0" i="1" spc="6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2018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071" y="11361552"/>
            <a:ext cx="5895136" cy="215158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talo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rot="19804609">
            <a:off x="9426431" y="-862215"/>
            <a:ext cx="7312749" cy="6320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2879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11457660" y="1479622"/>
            <a:ext cx="2883119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+mn-lt"/>
                <a:ea typeface="+mn-ea"/>
                <a:cs typeface="+mn-cs"/>
                <a:sym typeface="Noto Sans S Chinese Regular"/>
              </a:defRPr>
            </a:lvl1pPr>
          </a:lstStyle>
          <a:p>
            <a:pPr defTabSz="912879"/>
            <a:r>
              <a:rPr sz="10445" b="0"/>
              <a:t>目录</a:t>
            </a:r>
          </a:p>
        </p:txBody>
      </p:sp>
      <p:sp>
        <p:nvSpPr>
          <p:cNvPr id="52" name="Shape 52" descr="TextBox 12"/>
          <p:cNvSpPr/>
          <p:nvPr/>
        </p:nvSpPr>
        <p:spPr>
          <a:xfrm>
            <a:off x="11056355" y="6361359"/>
            <a:ext cx="537477" cy="99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8580" tIns="68580" rIns="68580" bIns="68580">
            <a:spAutoFit/>
          </a:bodyPr>
          <a:lstStyle>
            <a:lvl1pPr defTabSz="1234439">
              <a:defRPr sz="5000" i="1">
                <a:solidFill>
                  <a:srgbClr val="F188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5556" b="0"/>
              <a:t>1</a:t>
            </a:r>
          </a:p>
        </p:txBody>
      </p:sp>
      <p:sp>
        <p:nvSpPr>
          <p:cNvPr id="53" name="Shape 53" descr="TextBox 13"/>
          <p:cNvSpPr/>
          <p:nvPr/>
        </p:nvSpPr>
        <p:spPr>
          <a:xfrm>
            <a:off x="11690911" y="6551859"/>
            <a:ext cx="7358972" cy="854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80" tIns="68580" rIns="68580" bIns="68580">
            <a:spAutoFit/>
          </a:bodyPr>
          <a:lstStyle>
            <a:lvl1pPr algn="l">
              <a:spcBef>
                <a:spcPts val="70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2879"/>
            <a:r>
              <a:rPr sz="4667" b="0">
                <a:solidFill>
                  <a:srgbClr val="808184"/>
                </a:solidFill>
              </a:rPr>
              <a:t>What</a:t>
            </a:r>
          </a:p>
        </p:txBody>
      </p:sp>
      <p:sp>
        <p:nvSpPr>
          <p:cNvPr id="54" name="Shape 54" descr="TextBox 12"/>
          <p:cNvSpPr/>
          <p:nvPr/>
        </p:nvSpPr>
        <p:spPr>
          <a:xfrm>
            <a:off x="11056355" y="7504358"/>
            <a:ext cx="537477" cy="99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8580" tIns="68580" rIns="68580" bIns="68580">
            <a:spAutoFit/>
          </a:bodyPr>
          <a:lstStyle>
            <a:lvl1pPr defTabSz="1234439">
              <a:defRPr sz="5000" i="1">
                <a:solidFill>
                  <a:srgbClr val="F188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5556" b="0"/>
              <a:t>2</a:t>
            </a:r>
          </a:p>
        </p:txBody>
      </p:sp>
      <p:sp>
        <p:nvSpPr>
          <p:cNvPr id="55" name="Shape 55" descr="TextBox 13"/>
          <p:cNvSpPr/>
          <p:nvPr/>
        </p:nvSpPr>
        <p:spPr>
          <a:xfrm>
            <a:off x="11690911" y="7694859"/>
            <a:ext cx="7358972" cy="854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80" tIns="68580" rIns="68580" bIns="68580">
            <a:spAutoFit/>
          </a:bodyPr>
          <a:lstStyle>
            <a:lvl1pPr algn="l">
              <a:spcBef>
                <a:spcPts val="70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2879"/>
            <a:r>
              <a:rPr sz="4667" b="0">
                <a:solidFill>
                  <a:srgbClr val="808184"/>
                </a:solidFill>
              </a:rPr>
              <a:t>Why</a:t>
            </a:r>
          </a:p>
        </p:txBody>
      </p:sp>
      <p:sp>
        <p:nvSpPr>
          <p:cNvPr id="56" name="Shape 56" descr="TextBox 12"/>
          <p:cNvSpPr/>
          <p:nvPr/>
        </p:nvSpPr>
        <p:spPr>
          <a:xfrm>
            <a:off x="11056355" y="8619492"/>
            <a:ext cx="537477" cy="99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8580" tIns="68580" rIns="68580" bIns="68580">
            <a:spAutoFit/>
          </a:bodyPr>
          <a:lstStyle>
            <a:lvl1pPr defTabSz="1234439">
              <a:defRPr sz="5000" i="1">
                <a:solidFill>
                  <a:srgbClr val="F188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5556" b="0"/>
              <a:t>3</a:t>
            </a:r>
          </a:p>
        </p:txBody>
      </p:sp>
      <p:sp>
        <p:nvSpPr>
          <p:cNvPr id="57" name="Shape 57" descr="TextBox 13"/>
          <p:cNvSpPr/>
          <p:nvPr/>
        </p:nvSpPr>
        <p:spPr>
          <a:xfrm>
            <a:off x="11690911" y="8809992"/>
            <a:ext cx="7358972" cy="854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80" tIns="68580" rIns="68580" bIns="68580">
            <a:spAutoFit/>
          </a:bodyPr>
          <a:lstStyle>
            <a:lvl1pPr algn="l">
              <a:spcBef>
                <a:spcPts val="70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2879"/>
            <a:r>
              <a:rPr sz="4667" b="0">
                <a:solidFill>
                  <a:srgbClr val="808184"/>
                </a:solidFill>
              </a:rPr>
              <a:t>When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1616" y="-2022627"/>
            <a:ext cx="28993543" cy="1734731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 rot="19135913">
            <a:off x="3076799" y="-3812657"/>
            <a:ext cx="25862291" cy="22354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316">
              <a:defRPr sz="4400">
                <a:solidFill>
                  <a:srgbClr val="00AA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0" b="0">
              <a:solidFill>
                <a:srgbClr val="00AA5B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11720236" y="6623123"/>
            <a:ext cx="3653391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2879"/>
            <a:r>
              <a:rPr sz="10445" b="0"/>
              <a:t>What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3295580" y="14525624"/>
            <a:ext cx="492120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1616" y="-2022627"/>
            <a:ext cx="28993543" cy="17347317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 rot="19135913">
            <a:off x="3076799" y="-3812657"/>
            <a:ext cx="25862291" cy="22354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316">
              <a:defRPr sz="4400">
                <a:solidFill>
                  <a:srgbClr val="00AA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0" b="0">
              <a:solidFill>
                <a:srgbClr val="00AA5B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12017434" y="6623123"/>
            <a:ext cx="3058996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2879"/>
            <a:r>
              <a:rPr sz="10445" b="0"/>
              <a:t>Why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13295580" y="14525624"/>
            <a:ext cx="492120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DSCF3142副本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124" y="-552374"/>
            <a:ext cx="27521721" cy="17091129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 rot="58022">
            <a:off x="1039897" y="-744680"/>
            <a:ext cx="26790166" cy="23156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316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0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3694449" y="937932"/>
            <a:ext cx="2077022" cy="1286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6600">
                <a:latin typeface="+mn-lt"/>
                <a:ea typeface="+mn-ea"/>
                <a:cs typeface="+mn-cs"/>
                <a:sym typeface="Noto Sans S Chinese Regular"/>
              </a:defRPr>
            </a:lvl1pPr>
          </a:lstStyle>
          <a:p>
            <a:pPr defTabSz="912879"/>
            <a:r>
              <a:rPr sz="7334" b="0">
                <a:solidFill>
                  <a:srgbClr val="808184"/>
                </a:solidFill>
              </a:rPr>
              <a:t>Why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18.jpe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4085" y="-105058"/>
            <a:ext cx="27652346" cy="1553472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 descr="Rectangle 3"/>
          <p:cNvSpPr/>
          <p:nvPr/>
        </p:nvSpPr>
        <p:spPr>
          <a:xfrm>
            <a:off x="-721799" y="7845863"/>
            <a:ext cx="28300056" cy="4078299"/>
          </a:xfrm>
          <a:prstGeom prst="rect">
            <a:avLst/>
          </a:prstGeom>
          <a:solidFill>
            <a:srgbClr val="00AA5B"/>
          </a:solidFill>
          <a:ln w="12700">
            <a:miter lim="400000"/>
          </a:ln>
        </p:spPr>
        <p:txBody>
          <a:bodyPr lIns="342905" tIns="342905" rIns="342905" bIns="342905" anchor="ctr"/>
          <a:lstStyle/>
          <a:p>
            <a:pPr defTabSz="1371698"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2223" b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" name="Shape 97" descr="Rectangle 3"/>
          <p:cNvSpPr/>
          <p:nvPr/>
        </p:nvSpPr>
        <p:spPr>
          <a:xfrm>
            <a:off x="-706923" y="11850277"/>
            <a:ext cx="29100172" cy="4078298"/>
          </a:xfrm>
          <a:prstGeom prst="rect">
            <a:avLst/>
          </a:prstGeom>
          <a:solidFill>
            <a:srgbClr val="00AA5B">
              <a:alpha val="55862"/>
            </a:srgbClr>
          </a:solidFill>
          <a:ln w="12700">
            <a:miter lim="400000"/>
          </a:ln>
        </p:spPr>
        <p:txBody>
          <a:bodyPr lIns="342905" tIns="342905" rIns="342905" bIns="342905" anchor="ctr"/>
          <a:lstStyle/>
          <a:p>
            <a:pPr defTabSz="1371698"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2223" b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805828" y="1051719"/>
            <a:ext cx="15482208" cy="92273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5241373" y="10497344"/>
            <a:ext cx="16611118" cy="222250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41373" y="12739688"/>
            <a:ext cx="16611118" cy="176609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89"/>
            </a:lvl1pPr>
            <a:lvl2pPr marL="0" indent="232235" algn="ctr">
              <a:spcBef>
                <a:spcPts val="0"/>
              </a:spcBef>
              <a:buSzTx/>
              <a:buNone/>
              <a:defRPr sz="5689"/>
            </a:lvl2pPr>
            <a:lvl3pPr marL="0" indent="464469" algn="ctr">
              <a:spcBef>
                <a:spcPts val="0"/>
              </a:spcBef>
              <a:buSzTx/>
              <a:buNone/>
              <a:defRPr sz="5689"/>
            </a:lvl3pPr>
            <a:lvl4pPr marL="0" indent="696704" algn="ctr">
              <a:spcBef>
                <a:spcPts val="0"/>
              </a:spcBef>
              <a:buSzTx/>
              <a:buNone/>
              <a:defRPr sz="5689"/>
            </a:lvl4pPr>
            <a:lvl5pPr marL="0" indent="928939" algn="ctr">
              <a:spcBef>
                <a:spcPts val="0"/>
              </a:spcBef>
              <a:buSzTx/>
              <a:buNone/>
              <a:defRPr sz="568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DSCF3142副本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124" y="-552374"/>
            <a:ext cx="27521721" cy="1709112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 rot="15034325">
            <a:off x="921818" y="-13593656"/>
            <a:ext cx="40056924" cy="34625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316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0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3218933" y="937932"/>
            <a:ext cx="3028055" cy="1286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6600">
                <a:latin typeface="+mn-lt"/>
                <a:ea typeface="+mn-ea"/>
                <a:cs typeface="+mn-cs"/>
                <a:sym typeface="Noto Sans S Chinese Regular"/>
              </a:defRPr>
            </a:lvl1pPr>
          </a:lstStyle>
          <a:p>
            <a:pPr defTabSz="912879"/>
            <a:r>
              <a:rPr sz="7334" b="0">
                <a:solidFill>
                  <a:srgbClr val="808184"/>
                </a:solidFill>
              </a:rPr>
              <a:t>节标题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18.jpe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4085" y="-105058"/>
            <a:ext cx="27652346" cy="155347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 descr="Rectangle 3"/>
          <p:cNvSpPr/>
          <p:nvPr/>
        </p:nvSpPr>
        <p:spPr>
          <a:xfrm>
            <a:off x="-721799" y="7845863"/>
            <a:ext cx="28300056" cy="4078299"/>
          </a:xfrm>
          <a:prstGeom prst="rect">
            <a:avLst/>
          </a:prstGeom>
          <a:solidFill>
            <a:srgbClr val="00AA5B"/>
          </a:solidFill>
          <a:ln w="12700">
            <a:miter lim="400000"/>
          </a:ln>
        </p:spPr>
        <p:txBody>
          <a:bodyPr lIns="342905" tIns="342905" rIns="342905" bIns="342905" anchor="ctr"/>
          <a:lstStyle/>
          <a:p>
            <a:pPr defTabSz="1371698"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2223" b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7" name="Shape 117" descr="Rectangle 3"/>
          <p:cNvSpPr/>
          <p:nvPr/>
        </p:nvSpPr>
        <p:spPr>
          <a:xfrm>
            <a:off x="-706923" y="11850277"/>
            <a:ext cx="29100172" cy="4078298"/>
          </a:xfrm>
          <a:prstGeom prst="rect">
            <a:avLst/>
          </a:prstGeom>
          <a:solidFill>
            <a:srgbClr val="00AA5B">
              <a:alpha val="55862"/>
            </a:srgbClr>
          </a:solidFill>
          <a:ln w="12700">
            <a:miter lim="400000"/>
          </a:ln>
        </p:spPr>
        <p:txBody>
          <a:bodyPr lIns="342905" tIns="342905" rIns="342905" bIns="342905" anchor="ctr"/>
          <a:lstStyle/>
          <a:p>
            <a:pPr defTabSz="1371698"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sz="2223" b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_MG_8763_BW副本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0139" y="-876598"/>
            <a:ext cx="28012843" cy="18674863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urban-438393 (1).jpeg"/>
          <p:cNvPicPr>
            <a:picLocks noChangeAspect="1"/>
          </p:cNvPicPr>
          <p:nvPr/>
        </p:nvPicPr>
        <p:blipFill>
          <a:blip r:embed="rId2">
            <a:extLst/>
          </a:blip>
          <a:srcRect l="189" r="189"/>
          <a:stretch>
            <a:fillRect/>
          </a:stretch>
        </p:blipFill>
        <p:spPr>
          <a:xfrm>
            <a:off x="-140292" y="-1783106"/>
            <a:ext cx="27791896" cy="1852757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-1730129" y="5107781"/>
            <a:ext cx="29851342" cy="5024438"/>
          </a:xfrm>
          <a:prstGeom prst="rect">
            <a:avLst/>
          </a:pr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2879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10063261" y="6737422"/>
            <a:ext cx="6967345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2879"/>
            <a:r>
              <a:rPr sz="10445" b="0"/>
              <a:t>我们在哪里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ingapore_texture.jpg"/>
          <p:cNvPicPr>
            <a:picLocks noChangeAspect="1"/>
          </p:cNvPicPr>
          <p:nvPr/>
        </p:nvPicPr>
        <p:blipFill>
          <a:blip r:embed="rId2">
            <a:extLst/>
          </a:blip>
          <a:srcRect t="5555" b="5555"/>
          <a:stretch>
            <a:fillRect/>
          </a:stretch>
        </p:blipFill>
        <p:spPr>
          <a:xfrm>
            <a:off x="-107186" y="-1019313"/>
            <a:ext cx="27409636" cy="1827273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-1730129" y="5107781"/>
            <a:ext cx="29851342" cy="5024438"/>
          </a:xfrm>
          <a:prstGeom prst="rect">
            <a:avLst/>
          </a:pr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2879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5979035" y="6737422"/>
            <a:ext cx="15135798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2879"/>
            <a:r>
              <a:rPr sz="10445" b="0"/>
              <a:t>为什么人工智能会失败？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ETE4680.jpe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-107202" y="-1019327"/>
            <a:ext cx="27516912" cy="1834425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-1730129" y="5107781"/>
            <a:ext cx="29851342" cy="5024438"/>
          </a:xfrm>
          <a:prstGeom prst="rect">
            <a:avLst/>
          </a:pr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2879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3936920" y="6737422"/>
            <a:ext cx="19220023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2879"/>
            <a:r>
              <a:rPr sz="10445" b="0"/>
              <a:t>为你的场景找到人工智能的位置</a:t>
            </a:r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wood door-.jpeg"/>
          <p:cNvPicPr>
            <a:picLocks noChangeAspect="1"/>
          </p:cNvPicPr>
          <p:nvPr/>
        </p:nvPicPr>
        <p:blipFill>
          <a:blip r:embed="rId2">
            <a:extLst/>
          </a:blip>
          <a:srcRect t="89676"/>
          <a:stretch>
            <a:fillRect/>
          </a:stretch>
        </p:blipFill>
        <p:spPr>
          <a:xfrm>
            <a:off x="-2548387" y="13258801"/>
            <a:ext cx="30838274" cy="211566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1616" y="-2022627"/>
            <a:ext cx="28993543" cy="1734731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 rot="19135913">
            <a:off x="3076799" y="-3812657"/>
            <a:ext cx="25862291" cy="22354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00AA5B">
              <a:alpha val="80000"/>
            </a:srgbClr>
          </a:solidFill>
          <a:ln w="12700">
            <a:miter lim="400000"/>
          </a:ln>
        </p:spPr>
        <p:txBody>
          <a:bodyPr lIns="119065" tIns="119065" rIns="119065" bIns="119065" anchor="ctr"/>
          <a:lstStyle/>
          <a:p>
            <a:pPr defTabSz="1369316">
              <a:defRPr sz="4400">
                <a:solidFill>
                  <a:srgbClr val="00AA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90" b="0">
              <a:solidFill>
                <a:srgbClr val="00AA5B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10743965" y="6623123"/>
            <a:ext cx="5605938" cy="176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94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lvl1pPr>
          </a:lstStyle>
          <a:p>
            <a:pPr defTabSz="912879"/>
            <a:r>
              <a:rPr sz="10445" b="0"/>
              <a:t>分页标题</a:t>
            </a:r>
          </a:p>
        </p:txBody>
      </p:sp>
      <p:sp>
        <p:nvSpPr>
          <p:cNvPr id="174" name="Shape 174"/>
          <p:cNvSpPr>
            <a:spLocks noGrp="1"/>
          </p:cNvSpPr>
          <p:nvPr>
            <p:ph type="sldNum" sz="quarter" idx="2"/>
          </p:nvPr>
        </p:nvSpPr>
        <p:spPr>
          <a:xfrm>
            <a:off x="13295580" y="14525624"/>
            <a:ext cx="492120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11446553" y="1600199"/>
            <a:ext cx="4200758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2879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2299976" y="423582"/>
            <a:ext cx="2493913" cy="1286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6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2879"/>
            <a:r>
              <a:rPr sz="7334">
                <a:solidFill>
                  <a:srgbClr val="808184"/>
                </a:solidFill>
              </a:rPr>
              <a:t>What</a:t>
            </a:r>
          </a:p>
        </p:txBody>
      </p:sp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889636" y="992188"/>
            <a:ext cx="8466833" cy="128389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737394" y="992187"/>
            <a:ext cx="8466833" cy="6230938"/>
          </a:xfrm>
          <a:prstGeom prst="rect">
            <a:avLst/>
          </a:prstGeom>
        </p:spPr>
        <p:txBody>
          <a:bodyPr anchor="b"/>
          <a:lstStyle>
            <a:lvl1pPr algn="ctr" defTabSz="927326">
              <a:lnSpc>
                <a:spcPct val="100000"/>
              </a:lnSpc>
              <a:defRPr sz="9346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37394" y="7381876"/>
            <a:ext cx="8466833" cy="642937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89"/>
            </a:lvl1pPr>
            <a:lvl2pPr marL="0" indent="232235" algn="ctr">
              <a:spcBef>
                <a:spcPts val="0"/>
              </a:spcBef>
              <a:buSzTx/>
              <a:buNone/>
              <a:defRPr sz="5689"/>
            </a:lvl2pPr>
            <a:lvl3pPr marL="0" indent="464469" algn="ctr">
              <a:spcBef>
                <a:spcPts val="0"/>
              </a:spcBef>
              <a:buSzTx/>
              <a:buNone/>
              <a:defRPr sz="5689"/>
            </a:lvl3pPr>
            <a:lvl4pPr marL="0" indent="696704" algn="ctr">
              <a:spcBef>
                <a:spcPts val="0"/>
              </a:spcBef>
              <a:buSzTx/>
              <a:buNone/>
              <a:defRPr sz="5689"/>
            </a:lvl4pPr>
            <a:lvl5pPr marL="0" indent="928939" algn="ctr">
              <a:spcBef>
                <a:spcPts val="0"/>
              </a:spcBef>
              <a:buSzTx/>
              <a:buNone/>
              <a:defRPr sz="568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11446553" y="1600199"/>
            <a:ext cx="4200758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2879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35469" y="-165497"/>
            <a:ext cx="26911330" cy="15799297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2879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1446553" y="2171699"/>
            <a:ext cx="4200758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2879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11446553" y="2171699"/>
            <a:ext cx="4200758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2879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7355562" y="2324099"/>
            <a:ext cx="12382742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2879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3" name="Shape 223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6403042" y="1752599"/>
            <a:ext cx="14287780" cy="278608"/>
          </a:xfrm>
          <a:prstGeom prst="roundRect">
            <a:avLst>
              <a:gd name="adj" fmla="val 50000"/>
            </a:avLst>
          </a:prstGeom>
          <a:solidFill>
            <a:srgbClr val="00AA5B"/>
          </a:solidFill>
          <a:ln w="12700">
            <a:miter lim="400000"/>
          </a:ln>
        </p:spPr>
        <p:txBody>
          <a:bodyPr lIns="79376" tIns="79376" rIns="79376" bIns="79376" anchor="ctr"/>
          <a:lstStyle/>
          <a:p>
            <a:pPr defTabSz="912879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112" b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13321227" y="14525625"/>
            <a:ext cx="440824" cy="48635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912879">
              <a:defRPr sz="222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xfrm>
            <a:off x="25342990" y="14359124"/>
            <a:ext cx="359232" cy="3440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733" y="2494140"/>
            <a:ext cx="20320397" cy="5305778"/>
          </a:xfrm>
        </p:spPr>
        <p:txBody>
          <a:bodyPr anchor="b"/>
          <a:lstStyle>
            <a:lvl1pPr algn="ctr">
              <a:defRPr sz="13333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733" y="8004529"/>
            <a:ext cx="20320397" cy="3679471"/>
          </a:xfrm>
        </p:spPr>
        <p:txBody>
          <a:bodyPr/>
          <a:lstStyle>
            <a:lvl1pPr marL="0" indent="0" algn="ctr">
              <a:buNone/>
              <a:defRPr sz="5333"/>
            </a:lvl1pPr>
            <a:lvl2pPr marL="1015990" indent="0" algn="ctr">
              <a:buNone/>
              <a:defRPr sz="4444"/>
            </a:lvl2pPr>
            <a:lvl3pPr marL="2031980" indent="0" algn="ctr">
              <a:buNone/>
              <a:defRPr sz="4000"/>
            </a:lvl3pPr>
            <a:lvl4pPr marL="3047970" indent="0" algn="ctr">
              <a:buNone/>
              <a:defRPr sz="3556"/>
            </a:lvl4pPr>
            <a:lvl5pPr marL="4063959" indent="0" algn="ctr">
              <a:buNone/>
              <a:defRPr sz="3556"/>
            </a:lvl5pPr>
            <a:lvl6pPr marL="5079949" indent="0" algn="ctr">
              <a:buNone/>
              <a:defRPr sz="3556"/>
            </a:lvl6pPr>
            <a:lvl7pPr marL="6095939" indent="0" algn="ctr">
              <a:buNone/>
              <a:defRPr sz="3556"/>
            </a:lvl7pPr>
            <a:lvl8pPr marL="7111929" indent="0" algn="ctr">
              <a:buNone/>
              <a:defRPr sz="3556"/>
            </a:lvl8pPr>
            <a:lvl9pPr marL="8127919" indent="0" algn="ctr">
              <a:buNone/>
              <a:defRPr sz="3556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03C5-2F16-421F-804E-19469D966ABA}" type="datetimeFigureOut">
              <a:rPr lang="zh-CN" altLang="en-US" smtClean="0"/>
              <a:t>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F2A3-0265-4126-A6C8-1DE78A806D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03C5-2F16-421F-804E-19469D966ABA}" type="datetimeFigureOut">
              <a:rPr lang="zh-CN" altLang="en-US" smtClean="0"/>
              <a:t>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F2A3-0265-4126-A6C8-1DE78A806D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592" y="3799419"/>
            <a:ext cx="23368457" cy="6339416"/>
          </a:xfrm>
        </p:spPr>
        <p:txBody>
          <a:bodyPr anchor="b"/>
          <a:lstStyle>
            <a:lvl1pPr>
              <a:defRPr sz="13333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592" y="10198808"/>
            <a:ext cx="23368457" cy="3333749"/>
          </a:xfrm>
        </p:spPr>
        <p:txBody>
          <a:bodyPr/>
          <a:lstStyle>
            <a:lvl1pPr marL="0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1pPr>
            <a:lvl2pPr marL="1015990" indent="0">
              <a:buNone/>
              <a:defRPr sz="4444">
                <a:solidFill>
                  <a:schemeClr val="tx1">
                    <a:tint val="75000"/>
                  </a:schemeClr>
                </a:solidFill>
              </a:defRPr>
            </a:lvl2pPr>
            <a:lvl3pPr marL="203198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3pPr>
            <a:lvl4pPr marL="304797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4pPr>
            <a:lvl5pPr marL="4063959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5pPr>
            <a:lvl6pPr marL="5079949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6pPr>
            <a:lvl7pPr marL="6095939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7pPr>
            <a:lvl8pPr marL="7111929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8pPr>
            <a:lvl9pPr marL="8127919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03C5-2F16-421F-804E-19469D966ABA}" type="datetimeFigureOut">
              <a:rPr lang="zh-CN" altLang="en-US" smtClean="0"/>
              <a:t>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F2A3-0265-4126-A6C8-1DE78A806D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62703" y="4056944"/>
            <a:ext cx="11514892" cy="96696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268" y="4056944"/>
            <a:ext cx="11514892" cy="96696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03C5-2F16-421F-804E-19469D966ABA}" type="datetimeFigureOut">
              <a:rPr lang="zh-CN" altLang="en-US" smtClean="0"/>
              <a:t>18/5/31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F2A3-0265-4126-A6C8-1DE78A806D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232" y="811390"/>
            <a:ext cx="23368457" cy="294569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233" y="3735918"/>
            <a:ext cx="11461973" cy="1830916"/>
          </a:xfrm>
        </p:spPr>
        <p:txBody>
          <a:bodyPr anchor="b"/>
          <a:lstStyle>
            <a:lvl1pPr marL="0" indent="0">
              <a:buNone/>
              <a:defRPr sz="5333" b="1"/>
            </a:lvl1pPr>
            <a:lvl2pPr marL="1015990" indent="0">
              <a:buNone/>
              <a:defRPr sz="4444" b="1"/>
            </a:lvl2pPr>
            <a:lvl3pPr marL="2031980" indent="0">
              <a:buNone/>
              <a:defRPr sz="4000" b="1"/>
            </a:lvl3pPr>
            <a:lvl4pPr marL="3047970" indent="0">
              <a:buNone/>
              <a:defRPr sz="3556" b="1"/>
            </a:lvl4pPr>
            <a:lvl5pPr marL="4063959" indent="0">
              <a:buNone/>
              <a:defRPr sz="3556" b="1"/>
            </a:lvl5pPr>
            <a:lvl6pPr marL="5079949" indent="0">
              <a:buNone/>
              <a:defRPr sz="3556" b="1"/>
            </a:lvl6pPr>
            <a:lvl7pPr marL="6095939" indent="0">
              <a:buNone/>
              <a:defRPr sz="3556" b="1"/>
            </a:lvl7pPr>
            <a:lvl8pPr marL="7111929" indent="0">
              <a:buNone/>
              <a:defRPr sz="3556" b="1"/>
            </a:lvl8pPr>
            <a:lvl9pPr marL="8127919" indent="0">
              <a:buNone/>
              <a:defRPr sz="355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66233" y="5566834"/>
            <a:ext cx="11461973" cy="81879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716268" y="3735918"/>
            <a:ext cx="11518421" cy="1830916"/>
          </a:xfrm>
        </p:spPr>
        <p:txBody>
          <a:bodyPr anchor="b"/>
          <a:lstStyle>
            <a:lvl1pPr marL="0" indent="0">
              <a:buNone/>
              <a:defRPr sz="5333" b="1"/>
            </a:lvl1pPr>
            <a:lvl2pPr marL="1015990" indent="0">
              <a:buNone/>
              <a:defRPr sz="4444" b="1"/>
            </a:lvl2pPr>
            <a:lvl3pPr marL="2031980" indent="0">
              <a:buNone/>
              <a:defRPr sz="4000" b="1"/>
            </a:lvl3pPr>
            <a:lvl4pPr marL="3047970" indent="0">
              <a:buNone/>
              <a:defRPr sz="3556" b="1"/>
            </a:lvl4pPr>
            <a:lvl5pPr marL="4063959" indent="0">
              <a:buNone/>
              <a:defRPr sz="3556" b="1"/>
            </a:lvl5pPr>
            <a:lvl6pPr marL="5079949" indent="0">
              <a:buNone/>
              <a:defRPr sz="3556" b="1"/>
            </a:lvl6pPr>
            <a:lvl7pPr marL="6095939" indent="0">
              <a:buNone/>
              <a:defRPr sz="3556" b="1"/>
            </a:lvl7pPr>
            <a:lvl8pPr marL="7111929" indent="0">
              <a:buNone/>
              <a:defRPr sz="3556" b="1"/>
            </a:lvl8pPr>
            <a:lvl9pPr marL="8127919" indent="0">
              <a:buNone/>
              <a:defRPr sz="355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716268" y="5566834"/>
            <a:ext cx="11518421" cy="81879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03C5-2F16-421F-804E-19469D966ABA}" type="datetimeFigureOut">
              <a:rPr lang="zh-CN" altLang="en-US" smtClean="0"/>
              <a:t>18/5/31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F2A3-0265-4126-A6C8-1DE78A806D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03C5-2F16-421F-804E-19469D966ABA}" type="datetimeFigureOut">
              <a:rPr lang="zh-CN" altLang="en-US" smtClean="0"/>
              <a:t>18/5/31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F2A3-0265-4126-A6C8-1DE78A806D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233" y="1016000"/>
            <a:ext cx="8738475" cy="3556000"/>
          </a:xfrm>
        </p:spPr>
        <p:txBody>
          <a:bodyPr anchor="b"/>
          <a:lstStyle>
            <a:lvl1pPr>
              <a:defRPr sz="711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8421" y="2194279"/>
            <a:ext cx="13716268" cy="10830278"/>
          </a:xfrm>
        </p:spPr>
        <p:txBody>
          <a:bodyPr/>
          <a:lstStyle>
            <a:lvl1pPr>
              <a:defRPr sz="7111"/>
            </a:lvl1pPr>
            <a:lvl2pPr>
              <a:defRPr sz="6222"/>
            </a:lvl2pPr>
            <a:lvl3pPr>
              <a:defRPr sz="5333"/>
            </a:lvl3pPr>
            <a:lvl4pPr>
              <a:defRPr sz="4444"/>
            </a:lvl4pPr>
            <a:lvl5pPr>
              <a:defRPr sz="4444"/>
            </a:lvl5pPr>
            <a:lvl6pPr>
              <a:defRPr sz="4444"/>
            </a:lvl6pPr>
            <a:lvl7pPr>
              <a:defRPr sz="4444"/>
            </a:lvl7pPr>
            <a:lvl8pPr>
              <a:defRPr sz="4444"/>
            </a:lvl8pPr>
            <a:lvl9pPr>
              <a:defRPr sz="4444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6233" y="4572000"/>
            <a:ext cx="8738475" cy="8470196"/>
          </a:xfrm>
        </p:spPr>
        <p:txBody>
          <a:bodyPr/>
          <a:lstStyle>
            <a:lvl1pPr marL="0" indent="0">
              <a:buNone/>
              <a:defRPr sz="3556"/>
            </a:lvl1pPr>
            <a:lvl2pPr marL="1015990" indent="0">
              <a:buNone/>
              <a:defRPr sz="3111"/>
            </a:lvl2pPr>
            <a:lvl3pPr marL="2031980" indent="0">
              <a:buNone/>
              <a:defRPr sz="2667"/>
            </a:lvl3pPr>
            <a:lvl4pPr marL="3047970" indent="0">
              <a:buNone/>
              <a:defRPr sz="2222"/>
            </a:lvl4pPr>
            <a:lvl5pPr marL="4063959" indent="0">
              <a:buNone/>
              <a:defRPr sz="2222"/>
            </a:lvl5pPr>
            <a:lvl6pPr marL="5079949" indent="0">
              <a:buNone/>
              <a:defRPr sz="2222"/>
            </a:lvl6pPr>
            <a:lvl7pPr marL="6095939" indent="0">
              <a:buNone/>
              <a:defRPr sz="2222"/>
            </a:lvl7pPr>
            <a:lvl8pPr marL="7111929" indent="0">
              <a:buNone/>
              <a:defRPr sz="2222"/>
            </a:lvl8pPr>
            <a:lvl9pPr marL="8127919" indent="0">
              <a:buNone/>
              <a:defRPr sz="222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03C5-2F16-421F-804E-19469D966ABA}" type="datetimeFigureOut">
              <a:rPr lang="zh-CN" altLang="en-US" smtClean="0"/>
              <a:t>18/5/31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F2A3-0265-4126-A6C8-1DE78A806D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233" y="1016000"/>
            <a:ext cx="8738475" cy="3556000"/>
          </a:xfrm>
        </p:spPr>
        <p:txBody>
          <a:bodyPr anchor="b"/>
          <a:lstStyle>
            <a:lvl1pPr>
              <a:defRPr sz="711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18421" y="2194279"/>
            <a:ext cx="13716268" cy="10830278"/>
          </a:xfrm>
        </p:spPr>
        <p:txBody>
          <a:bodyPr anchor="t"/>
          <a:lstStyle>
            <a:lvl1pPr marL="0" indent="0">
              <a:buNone/>
              <a:defRPr sz="7111"/>
            </a:lvl1pPr>
            <a:lvl2pPr marL="1015990" indent="0">
              <a:buNone/>
              <a:defRPr sz="6222"/>
            </a:lvl2pPr>
            <a:lvl3pPr marL="2031980" indent="0">
              <a:buNone/>
              <a:defRPr sz="5333"/>
            </a:lvl3pPr>
            <a:lvl4pPr marL="3047970" indent="0">
              <a:buNone/>
              <a:defRPr sz="4444"/>
            </a:lvl4pPr>
            <a:lvl5pPr marL="4063959" indent="0">
              <a:buNone/>
              <a:defRPr sz="4444"/>
            </a:lvl5pPr>
            <a:lvl6pPr marL="5079949" indent="0">
              <a:buNone/>
              <a:defRPr sz="4444"/>
            </a:lvl6pPr>
            <a:lvl7pPr marL="6095939" indent="0">
              <a:buNone/>
              <a:defRPr sz="4444"/>
            </a:lvl7pPr>
            <a:lvl8pPr marL="7111929" indent="0">
              <a:buNone/>
              <a:defRPr sz="4444"/>
            </a:lvl8pPr>
            <a:lvl9pPr marL="8127919" indent="0">
              <a:buNone/>
              <a:defRPr sz="4444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6233" y="4572000"/>
            <a:ext cx="8738475" cy="8470196"/>
          </a:xfrm>
        </p:spPr>
        <p:txBody>
          <a:bodyPr/>
          <a:lstStyle>
            <a:lvl1pPr marL="0" indent="0">
              <a:buNone/>
              <a:defRPr sz="3556"/>
            </a:lvl1pPr>
            <a:lvl2pPr marL="1015990" indent="0">
              <a:buNone/>
              <a:defRPr sz="3111"/>
            </a:lvl2pPr>
            <a:lvl3pPr marL="2031980" indent="0">
              <a:buNone/>
              <a:defRPr sz="2667"/>
            </a:lvl3pPr>
            <a:lvl4pPr marL="3047970" indent="0">
              <a:buNone/>
              <a:defRPr sz="2222"/>
            </a:lvl4pPr>
            <a:lvl5pPr marL="4063959" indent="0">
              <a:buNone/>
              <a:defRPr sz="2222"/>
            </a:lvl5pPr>
            <a:lvl6pPr marL="5079949" indent="0">
              <a:buNone/>
              <a:defRPr sz="2222"/>
            </a:lvl6pPr>
            <a:lvl7pPr marL="6095939" indent="0">
              <a:buNone/>
              <a:defRPr sz="2222"/>
            </a:lvl7pPr>
            <a:lvl8pPr marL="7111929" indent="0">
              <a:buNone/>
              <a:defRPr sz="2222"/>
            </a:lvl8pPr>
            <a:lvl9pPr marL="8127919" indent="0">
              <a:buNone/>
              <a:defRPr sz="222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03C5-2F16-421F-804E-19469D966ABA}" type="datetimeFigureOut">
              <a:rPr lang="zh-CN" altLang="en-US" smtClean="0"/>
              <a:t>18/5/31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F2A3-0265-4126-A6C8-1DE78A806D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03C5-2F16-421F-804E-19469D966ABA}" type="datetimeFigureOut">
              <a:rPr lang="zh-CN" altLang="en-US" smtClean="0"/>
              <a:t>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F2A3-0265-4126-A6C8-1DE78A806D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389046" y="811389"/>
            <a:ext cx="5842114" cy="1291519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62703" y="811389"/>
            <a:ext cx="17187669" cy="1291519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03C5-2F16-421F-804E-19469D966ABA}" type="datetimeFigureOut">
              <a:rPr lang="zh-CN" altLang="en-US" smtClean="0"/>
              <a:t>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F2A3-0265-4126-A6C8-1DE78A806D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16661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889636" y="4048124"/>
            <a:ext cx="8466833" cy="98226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37394" y="4048126"/>
            <a:ext cx="8466833" cy="9822657"/>
          </a:xfrm>
          <a:prstGeom prst="rect">
            <a:avLst/>
          </a:prstGeom>
        </p:spPr>
        <p:txBody>
          <a:bodyPr/>
          <a:lstStyle>
            <a:lvl1pPr marL="522528" indent="-522528">
              <a:spcBef>
                <a:spcPts val="5080"/>
              </a:spcBef>
              <a:defRPr sz="4267"/>
            </a:lvl1pPr>
            <a:lvl2pPr marL="870880" indent="-522528">
              <a:spcBef>
                <a:spcPts val="5080"/>
              </a:spcBef>
              <a:defRPr sz="4267"/>
            </a:lvl2pPr>
            <a:lvl3pPr marL="1219232" indent="-522528">
              <a:spcBef>
                <a:spcPts val="5080"/>
              </a:spcBef>
              <a:defRPr sz="4267"/>
            </a:lvl3pPr>
            <a:lvl4pPr marL="1567584" indent="-522528">
              <a:spcBef>
                <a:spcPts val="5080"/>
              </a:spcBef>
              <a:defRPr sz="4267"/>
            </a:lvl4pPr>
            <a:lvl5pPr marL="1915937" indent="-522528">
              <a:spcBef>
                <a:spcPts val="5080"/>
              </a:spcBef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3253015" y="14525625"/>
            <a:ext cx="577082" cy="535468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737394" y="1984375"/>
            <a:ext cx="17619075" cy="112712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3889636" y="7957344"/>
            <a:ext cx="8466833" cy="58935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3889636" y="1389063"/>
            <a:ext cx="8466833" cy="58935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737394" y="1389062"/>
            <a:ext cx="8466833" cy="12461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241373" y="9941718"/>
            <a:ext cx="16611118" cy="72308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65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5241373" y="6657110"/>
            <a:ext cx="16611118" cy="9732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83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737394" y="396875"/>
            <a:ext cx="17619075" cy="337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9375" tIns="79375" rIns="79375" bIns="79375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737394" y="4048126"/>
            <a:ext cx="17619075" cy="982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9375" tIns="79375" rIns="79375" bIns="7937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3293090" y="14525626"/>
            <a:ext cx="496931" cy="535468"/>
          </a:xfrm>
          <a:prstGeom prst="rect">
            <a:avLst/>
          </a:prstGeom>
          <a:ln w="12700">
            <a:miter lim="400000"/>
          </a:ln>
        </p:spPr>
        <p:txBody>
          <a:bodyPr wrap="none" lIns="79375" tIns="79375" rIns="79375" bIns="79375">
            <a:spAutoFit/>
          </a:bodyPr>
          <a:lstStyle>
            <a:lvl1pPr>
              <a:defRPr sz="2438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289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5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32235" algn="l" defTabSz="9289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5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64469" algn="l" defTabSz="9289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5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96704" algn="l" defTabSz="9289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5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28939" algn="l" defTabSz="9289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5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61174" algn="l" defTabSz="9289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5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93408" algn="l" defTabSz="9289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5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25643" algn="l" defTabSz="9289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5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57878" algn="l" defTabSz="9289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175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705574" marR="0" indent="-705574" algn="l" defTabSz="927326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57142" marR="0" indent="-705574" algn="l" defTabSz="927326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608709" marR="0" indent="-705574" algn="l" defTabSz="927326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060277" marR="0" indent="-705574" algn="l" defTabSz="927326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511844" marR="0" indent="-705574" algn="l" defTabSz="927326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963412" marR="0" indent="-705574" algn="l" defTabSz="927326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414979" marR="0" indent="-705574" algn="l" defTabSz="927326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866547" marR="0" indent="-705574" algn="l" defTabSz="927326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318114" marR="0" indent="-705574" algn="l" defTabSz="927326" rtl="0" latinLnBrk="0">
        <a:lnSpc>
          <a:spcPct val="100000"/>
        </a:lnSpc>
        <a:spcBef>
          <a:spcPts val="6603"/>
        </a:spcBef>
        <a:spcAft>
          <a:spcPts val="0"/>
        </a:spcAft>
        <a:buClrTx/>
        <a:buSzPct val="145000"/>
        <a:buFontTx/>
        <a:buChar char="•"/>
        <a:tabLst/>
        <a:defRPr sz="508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92732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32235" algn="ctr" defTabSz="92732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64469" algn="ctr" defTabSz="92732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96704" algn="ctr" defTabSz="92732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28939" algn="ctr" defTabSz="92732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61174" algn="ctr" defTabSz="92732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93408" algn="ctr" defTabSz="92732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25643" algn="ctr" defTabSz="92732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57878" algn="ctr" defTabSz="92732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3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400023" y="851576"/>
            <a:ext cx="24141642" cy="1504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25349504" y="14359124"/>
            <a:ext cx="352718" cy="344058"/>
          </a:xfrm>
          <a:prstGeom prst="rect">
            <a:avLst/>
          </a:prstGeom>
          <a:ln w="12700">
            <a:miter lim="400000"/>
          </a:ln>
        </p:spPr>
        <p:txBody>
          <a:bodyPr wrap="none" lIns="70321" tIns="70321" rIns="70321" bIns="70321">
            <a:spAutoFit/>
          </a:bodyPr>
          <a:lstStyle>
            <a:lvl1pPr algn="r" defTabSz="649158">
              <a:defRPr sz="1334">
                <a:solidFill>
                  <a:srgbClr val="929396"/>
                </a:solidFill>
                <a:latin typeface="Open Sans Italic"/>
                <a:ea typeface="Open Sans Italic"/>
                <a:cs typeface="Open Sans Italic"/>
                <a:sym typeface="Open Sans Italic"/>
              </a:defRPr>
            </a:lvl1pPr>
          </a:lstStyle>
          <a:p>
            <a:fld id="{86CB4B4D-7CA3-9044-876B-883B54F8677D}" type="slidenum">
              <a:rPr b="0"/>
              <a:pPr/>
              <a:t>‹#›</a:t>
            </a:fld>
            <a:endParaRPr b="0"/>
          </a:p>
        </p:txBody>
      </p:sp>
      <p:sp>
        <p:nvSpPr>
          <p:cNvPr id="4" name="Shape 4"/>
          <p:cNvSpPr/>
          <p:nvPr/>
        </p:nvSpPr>
        <p:spPr>
          <a:xfrm>
            <a:off x="6565502" y="2540993"/>
            <a:ext cx="13810684" cy="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78136" tIns="78136" rIns="78136" bIns="78136" anchor="ctr"/>
          <a:lstStyle/>
          <a:p>
            <a:pPr algn="l" defTabSz="508036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55" b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Shape 5"/>
          <p:cNvSpPr/>
          <p:nvPr/>
        </p:nvSpPr>
        <p:spPr>
          <a:xfrm flipV="1">
            <a:off x="6565532" y="684382"/>
            <a:ext cx="13810627" cy="66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78136" tIns="78136" rIns="78136" bIns="78136" anchor="ctr"/>
          <a:lstStyle/>
          <a:p>
            <a:pPr algn="l" defTabSz="508036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555" b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131509" y="2306837"/>
            <a:ext cx="18830847" cy="1173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lnSpc>
                <a:spcPct val="100000"/>
              </a:lnSpc>
              <a:spcBef>
                <a:spcPts val="1200"/>
              </a:spcBef>
              <a:defRPr sz="3400"/>
            </a:lvl2pPr>
            <a:lvl3pPr marL="415192" indent="-415192">
              <a:lnSpc>
                <a:spcPct val="100000"/>
              </a:lnSpc>
              <a:spcBef>
                <a:spcPts val="1200"/>
              </a:spcBef>
              <a:buFont typeface="Lucida Grande"/>
              <a:buChar char="■"/>
              <a:defRPr sz="3400"/>
            </a:lvl3pPr>
            <a:lvl4pPr marL="670277" indent="-352777">
              <a:lnSpc>
                <a:spcPct val="100000"/>
              </a:lnSpc>
              <a:spcBef>
                <a:spcPts val="1200"/>
              </a:spcBef>
              <a:buFont typeface="Lucida Grande"/>
              <a:buChar char="●"/>
              <a:defRPr sz="2000"/>
            </a:lvl4pPr>
            <a:lvl5pPr marL="997857" indent="-362857">
              <a:lnSpc>
                <a:spcPct val="100000"/>
              </a:lnSpc>
              <a:spcBef>
                <a:spcPts val="1200"/>
              </a:spcBef>
              <a:buFont typeface="Lucida Grande"/>
              <a:buChar char="-"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6786534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</p:sldLayoutIdLst>
  <p:transition spd="med"/>
  <p:txStyles>
    <p:titleStyle>
      <a:lvl1pPr marL="0" marR="0" indent="0" algn="ctr" defTabSz="649158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1pPr>
      <a:lvl2pPr marL="0" marR="0" indent="254019" algn="ctr" defTabSz="649158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2pPr>
      <a:lvl3pPr marL="0" marR="0" indent="508036" algn="ctr" defTabSz="649158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3pPr>
      <a:lvl4pPr marL="0" marR="0" indent="762055" algn="ctr" defTabSz="649158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4pPr>
      <a:lvl5pPr marL="0" marR="0" indent="1016074" algn="ctr" defTabSz="649158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5pPr>
      <a:lvl6pPr marL="0" marR="0" indent="1270091" algn="ctr" defTabSz="649158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6pPr>
      <a:lvl7pPr marL="0" marR="0" indent="1524110" algn="ctr" defTabSz="649158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7pPr>
      <a:lvl8pPr marL="0" marR="0" indent="1778129" algn="ctr" defTabSz="649158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8pPr>
      <a:lvl9pPr marL="0" marR="0" indent="2032146" algn="ctr" defTabSz="649158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all" spc="-320" baseline="0">
          <a:ln>
            <a:noFill/>
          </a:ln>
          <a:solidFill>
            <a:srgbClr val="00AA5B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9pPr>
    </p:titleStyle>
    <p:bodyStyle>
      <a:lvl1pPr marL="0" marR="0" indent="0" algn="l" defTabSz="649158" latinLnBrk="0">
        <a:lnSpc>
          <a:spcPct val="80000"/>
        </a:lnSpc>
        <a:spcBef>
          <a:spcPts val="2667"/>
        </a:spcBef>
        <a:spcAft>
          <a:spcPts val="0"/>
        </a:spcAft>
        <a:buClrTx/>
        <a:buSzTx/>
        <a:buFontTx/>
        <a:buNone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0" algn="l" defTabSz="649158" latinLnBrk="0">
        <a:lnSpc>
          <a:spcPct val="80000"/>
        </a:lnSpc>
        <a:spcBef>
          <a:spcPts val="2667"/>
        </a:spcBef>
        <a:spcAft>
          <a:spcPts val="0"/>
        </a:spcAft>
        <a:buClrTx/>
        <a:buSzTx/>
        <a:buFontTx/>
        <a:buNone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569913" marR="0" indent="-569913" algn="l" defTabSz="649158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1176011" marR="0" indent="-823207" algn="l" defTabSz="649158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1764017" marR="0" indent="-1058410" algn="l" defTabSz="649158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116820" marR="0" indent="-1058410" algn="l" defTabSz="649158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2469623" marR="0" indent="-1058410" algn="l" defTabSz="649158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2822426" marR="0" indent="-1058410" algn="l" defTabSz="649158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3175230" marR="0" indent="-1058410" algn="l" defTabSz="649158" latinLnBrk="0">
        <a:lnSpc>
          <a:spcPct val="80000"/>
        </a:lnSpc>
        <a:spcBef>
          <a:spcPts val="2667"/>
        </a:spcBef>
        <a:spcAft>
          <a:spcPts val="0"/>
        </a:spcAft>
        <a:buClrTx/>
        <a:buSzPct val="100000"/>
        <a:buFontTx/>
        <a:buChar char="•"/>
        <a:tabLst/>
        <a:defRPr sz="4667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r" defTabSz="6491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1pPr>
      <a:lvl2pPr marL="0" marR="0" indent="254019" algn="r" defTabSz="6491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2pPr>
      <a:lvl3pPr marL="0" marR="0" indent="508036" algn="r" defTabSz="6491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3pPr>
      <a:lvl4pPr marL="0" marR="0" indent="762055" algn="r" defTabSz="6491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4pPr>
      <a:lvl5pPr marL="0" marR="0" indent="1016074" algn="r" defTabSz="6491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5pPr>
      <a:lvl6pPr marL="0" marR="0" indent="1270091" algn="r" defTabSz="6491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6pPr>
      <a:lvl7pPr marL="0" marR="0" indent="1524110" algn="r" defTabSz="6491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7pPr>
      <a:lvl8pPr marL="0" marR="0" indent="1778129" algn="r" defTabSz="6491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8pPr>
      <a:lvl9pPr marL="0" marR="0" indent="2032146" algn="r" defTabSz="6491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Italic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62703" y="811390"/>
            <a:ext cx="23368457" cy="2945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2703" y="4056944"/>
            <a:ext cx="23368457" cy="9669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62703" y="14125223"/>
            <a:ext cx="6096119" cy="8113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74842" y="14125223"/>
            <a:ext cx="9144179" cy="8113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135041" y="14125223"/>
            <a:ext cx="6096119" cy="8113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28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2031980" rtl="0" eaLnBrk="1" latinLnBrk="0" hangingPunct="1">
        <a:lnSpc>
          <a:spcPct val="90000"/>
        </a:lnSpc>
        <a:spcBef>
          <a:spcPct val="0"/>
        </a:spcBef>
        <a:buNone/>
        <a:defRPr sz="97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7995" indent="-507995" algn="l" defTabSz="2031980" rtl="0" eaLnBrk="1" latinLnBrk="0" hangingPunct="1">
        <a:lnSpc>
          <a:spcPct val="90000"/>
        </a:lnSpc>
        <a:spcBef>
          <a:spcPts val="2222"/>
        </a:spcBef>
        <a:buFont typeface="Arial" panose="020B0604020202020204" pitchFamily="34" charset="0"/>
        <a:buChar char="•"/>
        <a:defRPr sz="6222" kern="1200">
          <a:solidFill>
            <a:schemeClr val="tx1"/>
          </a:solidFill>
          <a:latin typeface="+mn-lt"/>
          <a:ea typeface="+mn-ea"/>
          <a:cs typeface="+mn-cs"/>
        </a:defRPr>
      </a:lvl1pPr>
      <a:lvl2pPr marL="1523985" indent="-507995" algn="l" defTabSz="2031980" rtl="0" eaLnBrk="1" latinLnBrk="0" hangingPunct="1">
        <a:lnSpc>
          <a:spcPct val="90000"/>
        </a:lnSpc>
        <a:spcBef>
          <a:spcPts val="1111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2pPr>
      <a:lvl3pPr marL="2539975" indent="-507995" algn="l" defTabSz="2031980" rtl="0" eaLnBrk="1" latinLnBrk="0" hangingPunct="1">
        <a:lnSpc>
          <a:spcPct val="90000"/>
        </a:lnSpc>
        <a:spcBef>
          <a:spcPts val="1111"/>
        </a:spcBef>
        <a:buFont typeface="Arial" panose="020B0604020202020204" pitchFamily="34" charset="0"/>
        <a:buChar char="•"/>
        <a:defRPr sz="4444" kern="1200">
          <a:solidFill>
            <a:schemeClr val="tx1"/>
          </a:solidFill>
          <a:latin typeface="+mn-lt"/>
          <a:ea typeface="+mn-ea"/>
          <a:cs typeface="+mn-cs"/>
        </a:defRPr>
      </a:lvl3pPr>
      <a:lvl4pPr marL="3555964" indent="-507995" algn="l" defTabSz="2031980" rtl="0" eaLnBrk="1" latinLnBrk="0" hangingPunct="1">
        <a:lnSpc>
          <a:spcPct val="90000"/>
        </a:lnSpc>
        <a:spcBef>
          <a:spcPts val="1111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571954" indent="-507995" algn="l" defTabSz="2031980" rtl="0" eaLnBrk="1" latinLnBrk="0" hangingPunct="1">
        <a:lnSpc>
          <a:spcPct val="90000"/>
        </a:lnSpc>
        <a:spcBef>
          <a:spcPts val="1111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587944" indent="-507995" algn="l" defTabSz="2031980" rtl="0" eaLnBrk="1" latinLnBrk="0" hangingPunct="1">
        <a:lnSpc>
          <a:spcPct val="90000"/>
        </a:lnSpc>
        <a:spcBef>
          <a:spcPts val="1111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6603934" indent="-507995" algn="l" defTabSz="2031980" rtl="0" eaLnBrk="1" latinLnBrk="0" hangingPunct="1">
        <a:lnSpc>
          <a:spcPct val="90000"/>
        </a:lnSpc>
        <a:spcBef>
          <a:spcPts val="1111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924" indent="-507995" algn="l" defTabSz="2031980" rtl="0" eaLnBrk="1" latinLnBrk="0" hangingPunct="1">
        <a:lnSpc>
          <a:spcPct val="90000"/>
        </a:lnSpc>
        <a:spcBef>
          <a:spcPts val="1111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8635914" indent="-507995" algn="l" defTabSz="2031980" rtl="0" eaLnBrk="1" latinLnBrk="0" hangingPunct="1">
        <a:lnSpc>
          <a:spcPct val="90000"/>
        </a:lnSpc>
        <a:spcBef>
          <a:spcPts val="1111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198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1015990" algn="l" defTabSz="203198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031980" algn="l" defTabSz="203198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047970" algn="l" defTabSz="203198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063959" algn="l" defTabSz="203198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79949" algn="l" defTabSz="203198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6095939" algn="l" defTabSz="203198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7111929" algn="l" defTabSz="203198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8127919" algn="l" defTabSz="203198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" userDrawn="1">
          <p15:clr>
            <a:srgbClr val="F26B43"/>
          </p15:clr>
        </p15:guide>
        <p15:guide id="2" orient="horz" pos="4190" userDrawn="1">
          <p15:clr>
            <a:srgbClr val="F26B43"/>
          </p15:clr>
        </p15:guide>
        <p15:guide id="3" pos="234" userDrawn="1">
          <p15:clr>
            <a:srgbClr val="F26B43"/>
          </p15:clr>
        </p15:guide>
        <p15:guide id="4" pos="7567" userDrawn="1">
          <p15:clr>
            <a:srgbClr val="F26B43"/>
          </p15:clr>
        </p15:guide>
        <p15:guide id="5" orient="horz" pos="561" userDrawn="1">
          <p15:clr>
            <a:srgbClr val="F26B43"/>
          </p15:clr>
        </p15:guide>
        <p15:guide id="6" orient="horz" pos="691" userDrawn="1">
          <p15:clr>
            <a:srgbClr val="F26B43"/>
          </p15:clr>
        </p15:guide>
        <p15:guide id="7" orient="horz" pos="4017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27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2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3675" y="-1538860"/>
            <a:ext cx="19051869" cy="28568876"/>
          </a:xfrm>
          <a:prstGeom prst="rect">
            <a:avLst/>
          </a:prstGeom>
        </p:spPr>
      </p:pic>
      <p:sp>
        <p:nvSpPr>
          <p:cNvPr id="249" name="Shape 249"/>
          <p:cNvSpPr/>
          <p:nvPr/>
        </p:nvSpPr>
        <p:spPr>
          <a:xfrm>
            <a:off x="12829109" y="-480548"/>
            <a:ext cx="14491838" cy="16201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64" y="235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5664" y="235"/>
                </a:lnTo>
                <a:close/>
              </a:path>
            </a:pathLst>
          </a:custGeom>
          <a:gradFill>
            <a:gsLst>
              <a:gs pos="1000">
                <a:srgbClr val="BDBD32"/>
              </a:gs>
              <a:gs pos="100000">
                <a:srgbClr val="00AA5B"/>
              </a:gs>
            </a:gsLst>
            <a:lin ang="19270948"/>
          </a:gradFill>
          <a:ln w="12700">
            <a:miter lim="400000"/>
          </a:ln>
        </p:spPr>
        <p:txBody>
          <a:bodyPr lIns="182882" tIns="182882" rIns="182882" bIns="182882" anchor="ctr"/>
          <a:lstStyle/>
          <a:p>
            <a:pPr defTabSz="3657865">
              <a:defRPr sz="6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7111"/>
          </a:p>
        </p:txBody>
      </p:sp>
      <p:sp>
        <p:nvSpPr>
          <p:cNvPr id="250" name="Shape 250"/>
          <p:cNvSpPr/>
          <p:nvPr/>
        </p:nvSpPr>
        <p:spPr>
          <a:xfrm>
            <a:off x="16054036" y="6513798"/>
            <a:ext cx="10988104" cy="2212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9376" tIns="79376" rIns="79376" bIns="79376" anchor="ctr">
            <a:spAutoFit/>
          </a:bodyPr>
          <a:lstStyle/>
          <a:p>
            <a:pPr algn="l">
              <a:spcBef>
                <a:spcPts val="666"/>
              </a:spcBef>
              <a:defRPr sz="6600">
                <a:solidFill>
                  <a:srgbClr val="FFFFFF"/>
                </a:solidFill>
                <a:latin typeface="Noto Sans S Chinese Bold Bold"/>
                <a:ea typeface="Noto Sans S Chinese Bold Bold"/>
                <a:cs typeface="Noto Sans S Chinese Bold Bold"/>
                <a:sym typeface="Noto Sans S Chinese Bold Bold"/>
              </a:defRPr>
            </a:pPr>
            <a:r>
              <a:rPr lang="zh-CN" altLang="en-US" sz="7334" dirty="0">
                <a:latin typeface="Noto Sans S Chinese" charset="-122"/>
                <a:ea typeface="Noto Sans S Chinese" charset="-122"/>
                <a:cs typeface="Noto Sans S Chinese" charset="-122"/>
              </a:rPr>
              <a:t>王津银</a:t>
            </a:r>
            <a:endParaRPr sz="7334" dirty="0"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>
              <a:defRPr sz="5400">
                <a:solidFill>
                  <a:srgbClr val="FFFFFF"/>
                </a:solidFill>
                <a:latin typeface="Noto Sans S Chinese Light"/>
                <a:ea typeface="Noto Sans S Chinese Light"/>
                <a:cs typeface="Noto Sans S Chinese Light"/>
                <a:sym typeface="Noto Sans S Chinese Light"/>
              </a:defRPr>
            </a:pPr>
            <a:r>
              <a:rPr lang="zh-CN" altLang="en-US" sz="6001" b="0" dirty="0" smtClean="0">
                <a:latin typeface="Noto Sans S Chinese" charset="-122"/>
                <a:ea typeface="Noto Sans S Chinese" charset="-122"/>
                <a:cs typeface="Noto Sans S Chinese" charset="-122"/>
              </a:rPr>
              <a:t>优维科技</a:t>
            </a:r>
            <a:r>
              <a:rPr lang="en-US" altLang="zh-CN" sz="6001" b="0" dirty="0" smtClean="0">
                <a:latin typeface="Noto Sans S Chinese" charset="-122"/>
                <a:ea typeface="Noto Sans S Chinese" charset="-122"/>
                <a:cs typeface="Noto Sans S Chinese" charset="-122"/>
              </a:rPr>
              <a:t>CEO</a:t>
            </a:r>
            <a:endParaRPr sz="6001" b="0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17089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持续交付之应用交付收益"/>
          <p:cNvSpPr/>
          <p:nvPr/>
        </p:nvSpPr>
        <p:spPr>
          <a:xfrm>
            <a:off x="2100987" y="420234"/>
            <a:ext cx="9352090" cy="138534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应用资源的通用视图</a:t>
            </a:r>
            <a:endParaRPr sz="7111" kern="100" spc="-254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2B986F19-F6DA-AF4B-9F59-A8FF6803F3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011" y="2978016"/>
            <a:ext cx="16409299" cy="103860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99E07C0-7056-4F39-9703-730C8348E95B}"/>
              </a:ext>
            </a:extLst>
          </p:cNvPr>
          <p:cNvSpPr txBox="1"/>
          <p:nvPr/>
        </p:nvSpPr>
        <p:spPr>
          <a:xfrm>
            <a:off x="18192532" y="11681956"/>
            <a:ext cx="7580547" cy="168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032054" hangingPunct="1"/>
            <a:r>
              <a:rPr kumimoji="1" lang="zh-CN" altLang="en-US" sz="5080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一切资源最终都是为了给应用使用的！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44907" y="161231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6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持续交付之应用交付收益"/>
          <p:cNvSpPr/>
          <p:nvPr/>
        </p:nvSpPr>
        <p:spPr>
          <a:xfrm>
            <a:off x="2163848" y="448149"/>
            <a:ext cx="13111095" cy="13853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应用资源的标准化与场景梳理</a:t>
            </a:r>
            <a:endParaRPr sz="7111" kern="100" spc="-254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="" xmlns:a16="http://schemas.microsoft.com/office/drawing/2014/main" id="{87BD8FF9-1F56-FA45-9D34-00E561CBE5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28588"/>
              </p:ext>
            </p:extLst>
          </p:nvPr>
        </p:nvGraphicFramePr>
        <p:xfrm>
          <a:off x="1177252" y="3518502"/>
          <a:ext cx="23905167" cy="1823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BEF684D-E50E-CD4F-B118-BD006B30B859}"/>
              </a:ext>
            </a:extLst>
          </p:cNvPr>
          <p:cNvSpPr/>
          <p:nvPr/>
        </p:nvSpPr>
        <p:spPr>
          <a:xfrm>
            <a:off x="752240" y="6779996"/>
            <a:ext cx="4579720" cy="71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32054" hangingPunct="1"/>
            <a:r>
              <a:rPr lang="en-US" altLang="zh-CN" sz="4001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IAAS/PAAS/SAAS</a:t>
            </a:r>
            <a:endParaRPr lang="zh-CN" altLang="en-US" sz="4001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="" xmlns:a16="http://schemas.microsoft.com/office/drawing/2014/main" id="{0B328154-ED12-7E40-BE2B-060B1A3DA430}"/>
              </a:ext>
            </a:extLst>
          </p:cNvPr>
          <p:cNvSpPr/>
          <p:nvPr/>
        </p:nvSpPr>
        <p:spPr>
          <a:xfrm rot="16200000">
            <a:off x="2597865" y="4242373"/>
            <a:ext cx="825125" cy="349499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="" xmlns:a16="http://schemas.microsoft.com/office/drawing/2014/main" id="{E98D0F78-C8CB-C548-8AB1-788F4A748423}"/>
              </a:ext>
            </a:extLst>
          </p:cNvPr>
          <p:cNvSpPr/>
          <p:nvPr/>
        </p:nvSpPr>
        <p:spPr>
          <a:xfrm rot="16200000">
            <a:off x="7684875" y="4242371"/>
            <a:ext cx="825125" cy="349499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EA728B61-1EC2-E142-B92D-52A96944C4AF}"/>
              </a:ext>
            </a:extLst>
          </p:cNvPr>
          <p:cNvSpPr/>
          <p:nvPr/>
        </p:nvSpPr>
        <p:spPr>
          <a:xfrm>
            <a:off x="5839250" y="6732067"/>
            <a:ext cx="4579720" cy="71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32054" hangingPunct="1"/>
            <a:r>
              <a:rPr lang="zh-CN" altLang="en-US" sz="4001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对象内部的资源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="" xmlns:a16="http://schemas.microsoft.com/office/drawing/2014/main" id="{F7E0A25E-53D5-C34D-8F32-D51181065C03}"/>
              </a:ext>
            </a:extLst>
          </p:cNvPr>
          <p:cNvSpPr/>
          <p:nvPr/>
        </p:nvSpPr>
        <p:spPr>
          <a:xfrm rot="16200000">
            <a:off x="12771885" y="4262303"/>
            <a:ext cx="825125" cy="349499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C35E7D54-B82C-5240-98F7-38D4407243F6}"/>
              </a:ext>
            </a:extLst>
          </p:cNvPr>
          <p:cNvSpPr/>
          <p:nvPr/>
        </p:nvSpPr>
        <p:spPr>
          <a:xfrm>
            <a:off x="10926261" y="6732067"/>
            <a:ext cx="4579720" cy="71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32054" hangingPunct="1"/>
            <a:r>
              <a:rPr lang="zh-CN" altLang="en-US" sz="4001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对象与对象的关系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="" xmlns:a16="http://schemas.microsoft.com/office/drawing/2014/main" id="{6870C870-AC6A-344B-B1BD-1122B0907DC7}"/>
              </a:ext>
            </a:extLst>
          </p:cNvPr>
          <p:cNvSpPr/>
          <p:nvPr/>
        </p:nvSpPr>
        <p:spPr>
          <a:xfrm rot="16200000">
            <a:off x="20390628" y="1757900"/>
            <a:ext cx="825125" cy="855845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998C4846-38FB-FC49-8E5B-8B8C4F410D7A}"/>
              </a:ext>
            </a:extLst>
          </p:cNvPr>
          <p:cNvSpPr/>
          <p:nvPr/>
        </p:nvSpPr>
        <p:spPr>
          <a:xfrm>
            <a:off x="17190870" y="6732067"/>
            <a:ext cx="7287985" cy="71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32054" hangingPunct="1"/>
            <a:r>
              <a:rPr lang="zh-CN" altLang="en-US" sz="4001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生命周期的梳理，场景自动化</a:t>
            </a:r>
          </a:p>
        </p:txBody>
      </p:sp>
      <p:sp>
        <p:nvSpPr>
          <p:cNvPr id="18" name="下箭头 17">
            <a:extLst>
              <a:ext uri="{FF2B5EF4-FFF2-40B4-BE49-F238E27FC236}">
                <a16:creationId xmlns="" xmlns:a16="http://schemas.microsoft.com/office/drawing/2014/main" id="{0F9C30C6-A97A-FC40-AC9E-B6E937E468CF}"/>
              </a:ext>
            </a:extLst>
          </p:cNvPr>
          <p:cNvSpPr/>
          <p:nvPr/>
        </p:nvSpPr>
        <p:spPr>
          <a:xfrm>
            <a:off x="2196931" y="7997016"/>
            <a:ext cx="1626985" cy="1192366"/>
          </a:xfrm>
          <a:prstGeom prst="downArrow">
            <a:avLst/>
          </a:prstGeom>
          <a:solidFill>
            <a:srgbClr val="88B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FFFFFF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20" name="下箭头 19">
            <a:extLst>
              <a:ext uri="{FF2B5EF4-FFF2-40B4-BE49-F238E27FC236}">
                <a16:creationId xmlns="" xmlns:a16="http://schemas.microsoft.com/office/drawing/2014/main" id="{6C9CC010-85A7-3649-AA51-2DE3CF33B185}"/>
              </a:ext>
            </a:extLst>
          </p:cNvPr>
          <p:cNvSpPr/>
          <p:nvPr/>
        </p:nvSpPr>
        <p:spPr>
          <a:xfrm>
            <a:off x="7283942" y="7997016"/>
            <a:ext cx="1626985" cy="1192366"/>
          </a:xfrm>
          <a:prstGeom prst="downArrow">
            <a:avLst/>
          </a:prstGeom>
          <a:solidFill>
            <a:srgbClr val="88B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FFFFFF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25" name="下箭头 24">
            <a:extLst>
              <a:ext uri="{FF2B5EF4-FFF2-40B4-BE49-F238E27FC236}">
                <a16:creationId xmlns="" xmlns:a16="http://schemas.microsoft.com/office/drawing/2014/main" id="{35E5E978-2880-CE45-A138-CB3500FF6566}"/>
              </a:ext>
            </a:extLst>
          </p:cNvPr>
          <p:cNvSpPr/>
          <p:nvPr/>
        </p:nvSpPr>
        <p:spPr>
          <a:xfrm>
            <a:off x="12370952" y="7997016"/>
            <a:ext cx="1626985" cy="1192366"/>
          </a:xfrm>
          <a:prstGeom prst="downArrow">
            <a:avLst/>
          </a:prstGeom>
          <a:solidFill>
            <a:srgbClr val="88B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FFFFFF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A19D5454-EAE5-D943-9B78-F8847D14CE41}"/>
              </a:ext>
            </a:extLst>
          </p:cNvPr>
          <p:cNvSpPr/>
          <p:nvPr/>
        </p:nvSpPr>
        <p:spPr>
          <a:xfrm>
            <a:off x="1534056" y="9705644"/>
            <a:ext cx="4579720" cy="1275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2032054" hangingPunct="1"/>
            <a:r>
              <a:rPr lang="zh-CN" altLang="en-US" sz="4001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应用</a:t>
            </a:r>
            <a:endParaRPr lang="en-US" altLang="zh-CN" sz="4001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en-US" altLang="zh-CN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SAAS</a:t>
            </a: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E1D5099D-F260-FD43-B466-483D9D231CA6}"/>
              </a:ext>
            </a:extLst>
          </p:cNvPr>
          <p:cNvSpPr/>
          <p:nvPr/>
        </p:nvSpPr>
        <p:spPr>
          <a:xfrm>
            <a:off x="6330213" y="9735065"/>
            <a:ext cx="4579720" cy="349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2032054" hangingPunct="1"/>
            <a:r>
              <a:rPr lang="zh-CN" altLang="en-US" sz="4001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对象属性</a:t>
            </a:r>
            <a:endParaRPr lang="en-US" altLang="zh-CN" sz="4001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应用名称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应用创建时间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应用研发负责人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应用运维负责人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en-US" altLang="zh-CN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69FC74DE-C4C8-F440-A9B0-259A2B84F87C}"/>
              </a:ext>
            </a:extLst>
          </p:cNvPr>
          <p:cNvSpPr/>
          <p:nvPr/>
        </p:nvSpPr>
        <p:spPr>
          <a:xfrm>
            <a:off x="11736923" y="9735065"/>
            <a:ext cx="4579720" cy="294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2032054" hangingPunct="1"/>
            <a:r>
              <a:rPr lang="zh-CN" altLang="en-US" sz="4001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对象关系 </a:t>
            </a:r>
            <a:endParaRPr lang="en-US" altLang="zh-CN" sz="4001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所属系统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关联部署资源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关联服务资源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en-US" altLang="zh-CN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…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613187B5-929E-9645-99E7-0D984BD1A411}"/>
              </a:ext>
            </a:extLst>
          </p:cNvPr>
          <p:cNvSpPr/>
          <p:nvPr/>
        </p:nvSpPr>
        <p:spPr>
          <a:xfrm>
            <a:off x="17446367" y="9705644"/>
            <a:ext cx="4579720" cy="294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2032054" hangingPunct="1"/>
            <a:r>
              <a:rPr lang="zh-CN" altLang="en-US" sz="4001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对象生命周期 </a:t>
            </a:r>
            <a:endParaRPr lang="en-US" altLang="zh-CN" sz="4001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应用集成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应用测试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应用部署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应用发布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9C448617-F3FA-914D-9404-E87D0B8AE8FF}"/>
              </a:ext>
            </a:extLst>
          </p:cNvPr>
          <p:cNvSpPr/>
          <p:nvPr/>
        </p:nvSpPr>
        <p:spPr>
          <a:xfrm>
            <a:off x="21159477" y="9705644"/>
            <a:ext cx="4579720" cy="4054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2032054" hangingPunct="1"/>
            <a:r>
              <a:rPr lang="zh-CN" altLang="en-US" sz="4001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对象场景自动化 </a:t>
            </a:r>
            <a:endParaRPr lang="en-US" altLang="zh-CN" sz="4001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集成管理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测试管理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发布与部署管理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配置管理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zh-CN" altLang="en-US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构件库管理</a:t>
            </a:r>
            <a:endParaRPr lang="en-US" altLang="zh-CN" sz="3556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pPr marL="635017" indent="-635017" algn="l" defTabSz="2032054" hangingPunct="1">
              <a:buFont typeface="Arial" panose="020B0604020202020204" pitchFamily="34" charset="0"/>
              <a:buChar char="•"/>
            </a:pPr>
            <a:r>
              <a:rPr lang="en-US" altLang="zh-CN" sz="3556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…</a:t>
            </a:r>
          </a:p>
        </p:txBody>
      </p:sp>
      <p:sp>
        <p:nvSpPr>
          <p:cNvPr id="32" name="下箭头 31">
            <a:extLst>
              <a:ext uri="{FF2B5EF4-FFF2-40B4-BE49-F238E27FC236}">
                <a16:creationId xmlns="" xmlns:a16="http://schemas.microsoft.com/office/drawing/2014/main" id="{34521FBC-4B26-D840-B39B-A677F12DBBA1}"/>
              </a:ext>
            </a:extLst>
          </p:cNvPr>
          <p:cNvSpPr/>
          <p:nvPr/>
        </p:nvSpPr>
        <p:spPr>
          <a:xfrm>
            <a:off x="19989692" y="7997016"/>
            <a:ext cx="1626985" cy="1192366"/>
          </a:xfrm>
          <a:prstGeom prst="downArrow">
            <a:avLst/>
          </a:prstGeom>
          <a:solidFill>
            <a:srgbClr val="88B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FFFFFF"/>
              </a:solidFill>
              <a:latin typeface="Arial" panose="020F0502020204030204"/>
              <a:ea typeface="微软雅黑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44907" y="161231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9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8" grpId="0" animBg="1"/>
      <p:bldP spid="20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持续交付之应用交付收益"/>
          <p:cNvSpPr/>
          <p:nvPr/>
        </p:nvSpPr>
        <p:spPr>
          <a:xfrm>
            <a:off x="2017150" y="480252"/>
            <a:ext cx="12916244" cy="128933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>
              <a:defRPr/>
            </a:pPr>
            <a:r>
              <a:rPr lang="zh-CN" altLang="en-US" sz="6600" kern="100" spc="-254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应用模型全面分解（银行例子）</a:t>
            </a:r>
            <a:endParaRPr sz="6600" kern="100" spc="-254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cxnSp>
        <p:nvCxnSpPr>
          <p:cNvPr id="85" name="直线连接符 183">
            <a:extLst>
              <a:ext uri="{FF2B5EF4-FFF2-40B4-BE49-F238E27FC236}">
                <a16:creationId xmlns="" xmlns:a16="http://schemas.microsoft.com/office/drawing/2014/main" id="{0504668E-D6EC-4F2F-9087-498268CB449D}"/>
              </a:ext>
            </a:extLst>
          </p:cNvPr>
          <p:cNvCxnSpPr/>
          <p:nvPr/>
        </p:nvCxnSpPr>
        <p:spPr>
          <a:xfrm>
            <a:off x="17023062" y="1824905"/>
            <a:ext cx="1" cy="2416701"/>
          </a:xfrm>
          <a:prstGeom prst="line">
            <a:avLst/>
          </a:prstGeom>
          <a:noFill/>
          <a:ln w="9525" cap="flat" cmpd="sng" algn="ctr">
            <a:solidFill>
              <a:srgbClr val="88B977"/>
            </a:solidFill>
            <a:prstDash val="solid"/>
          </a:ln>
          <a:effectLst/>
        </p:spPr>
      </p:cxnSp>
      <p:sp>
        <p:nvSpPr>
          <p:cNvPr id="86" name="圆角矩形 14">
            <a:extLst>
              <a:ext uri="{FF2B5EF4-FFF2-40B4-BE49-F238E27FC236}">
                <a16:creationId xmlns="" xmlns:a16="http://schemas.microsoft.com/office/drawing/2014/main" id="{23B75C9D-CAA1-4A65-A884-2266E5EC9350}"/>
              </a:ext>
            </a:extLst>
          </p:cNvPr>
          <p:cNvSpPr/>
          <p:nvPr/>
        </p:nvSpPr>
        <p:spPr>
          <a:xfrm>
            <a:off x="15914179" y="4391952"/>
            <a:ext cx="2193332" cy="576949"/>
          </a:xfrm>
          <a:prstGeom prst="roundRect">
            <a:avLst/>
          </a:prstGeom>
          <a:solidFill>
            <a:srgbClr val="88B977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系统</a:t>
            </a:r>
          </a:p>
        </p:txBody>
      </p:sp>
      <p:sp>
        <p:nvSpPr>
          <p:cNvPr id="87" name="圆角矩形 84">
            <a:extLst>
              <a:ext uri="{FF2B5EF4-FFF2-40B4-BE49-F238E27FC236}">
                <a16:creationId xmlns="" xmlns:a16="http://schemas.microsoft.com/office/drawing/2014/main" id="{84E5BDAA-7A6B-41D5-BBA6-D918C12370DE}"/>
              </a:ext>
            </a:extLst>
          </p:cNvPr>
          <p:cNvSpPr/>
          <p:nvPr/>
        </p:nvSpPr>
        <p:spPr>
          <a:xfrm>
            <a:off x="15878513" y="3486903"/>
            <a:ext cx="2193332" cy="576949"/>
          </a:xfrm>
          <a:prstGeom prst="roundRect">
            <a:avLst/>
          </a:prstGeom>
          <a:solidFill>
            <a:srgbClr val="88B977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组</a:t>
            </a:r>
          </a:p>
        </p:txBody>
      </p:sp>
      <p:sp>
        <p:nvSpPr>
          <p:cNvPr id="88" name="圆角矩形 85">
            <a:extLst>
              <a:ext uri="{FF2B5EF4-FFF2-40B4-BE49-F238E27FC236}">
                <a16:creationId xmlns="" xmlns:a16="http://schemas.microsoft.com/office/drawing/2014/main" id="{1CCD1899-E527-40B9-8B1A-0A0E8452E8EA}"/>
              </a:ext>
            </a:extLst>
          </p:cNvPr>
          <p:cNvSpPr/>
          <p:nvPr/>
        </p:nvSpPr>
        <p:spPr>
          <a:xfrm>
            <a:off x="15902678" y="2583851"/>
            <a:ext cx="2193332" cy="576949"/>
          </a:xfrm>
          <a:prstGeom prst="roundRect">
            <a:avLst/>
          </a:prstGeom>
          <a:solidFill>
            <a:srgbClr val="88B977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群</a:t>
            </a:r>
          </a:p>
        </p:txBody>
      </p:sp>
      <p:sp>
        <p:nvSpPr>
          <p:cNvPr id="89" name="圆角矩形 86">
            <a:extLst>
              <a:ext uri="{FF2B5EF4-FFF2-40B4-BE49-F238E27FC236}">
                <a16:creationId xmlns="" xmlns:a16="http://schemas.microsoft.com/office/drawing/2014/main" id="{40811D44-FD36-4538-B385-116FCC0F3DD6}"/>
              </a:ext>
            </a:extLst>
          </p:cNvPr>
          <p:cNvSpPr/>
          <p:nvPr/>
        </p:nvSpPr>
        <p:spPr>
          <a:xfrm>
            <a:off x="15847174" y="1706614"/>
            <a:ext cx="2193332" cy="576949"/>
          </a:xfrm>
          <a:prstGeom prst="roundRect">
            <a:avLst/>
          </a:prstGeom>
          <a:solidFill>
            <a:srgbClr val="88B977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层</a:t>
            </a:r>
          </a:p>
        </p:txBody>
      </p:sp>
      <p:cxnSp>
        <p:nvCxnSpPr>
          <p:cNvPr id="90" name="直线连接符 105">
            <a:extLst>
              <a:ext uri="{FF2B5EF4-FFF2-40B4-BE49-F238E27FC236}">
                <a16:creationId xmlns="" xmlns:a16="http://schemas.microsoft.com/office/drawing/2014/main" id="{ECC3B812-D468-4179-8AE0-E047EF569E28}"/>
              </a:ext>
            </a:extLst>
          </p:cNvPr>
          <p:cNvCxnSpPr>
            <a:stCxn id="129" idx="0"/>
          </p:cNvCxnSpPr>
          <p:nvPr/>
        </p:nvCxnSpPr>
        <p:spPr>
          <a:xfrm flipV="1">
            <a:off x="20048184" y="5077318"/>
            <a:ext cx="1275571" cy="2788345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91" name="直线连接符 129">
            <a:extLst>
              <a:ext uri="{FF2B5EF4-FFF2-40B4-BE49-F238E27FC236}">
                <a16:creationId xmlns="" xmlns:a16="http://schemas.microsoft.com/office/drawing/2014/main" id="{100043E4-3004-4117-B18D-680188B6D7DC}"/>
              </a:ext>
            </a:extLst>
          </p:cNvPr>
          <p:cNvCxnSpPr>
            <a:stCxn id="102" idx="3"/>
            <a:endCxn id="158" idx="1"/>
          </p:cNvCxnSpPr>
          <p:nvPr/>
        </p:nvCxnSpPr>
        <p:spPr>
          <a:xfrm>
            <a:off x="10845720" y="5268256"/>
            <a:ext cx="1851277" cy="2922116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sp>
        <p:nvSpPr>
          <p:cNvPr id="92" name="矩形 91">
            <a:extLst>
              <a:ext uri="{FF2B5EF4-FFF2-40B4-BE49-F238E27FC236}">
                <a16:creationId xmlns="" xmlns:a16="http://schemas.microsoft.com/office/drawing/2014/main" id="{FCBA42C3-92CD-4BCC-B324-443EAAD318A5}"/>
              </a:ext>
            </a:extLst>
          </p:cNvPr>
          <p:cNvSpPr/>
          <p:nvPr/>
        </p:nvSpPr>
        <p:spPr>
          <a:xfrm>
            <a:off x="15468453" y="910220"/>
            <a:ext cx="2944579" cy="5084747"/>
          </a:xfrm>
          <a:prstGeom prst="rect">
            <a:avLst/>
          </a:prstGeom>
          <a:noFill/>
          <a:ln w="12700" cap="flat" cmpd="sng" algn="ctr">
            <a:solidFill>
              <a:srgbClr val="88B977"/>
            </a:solidFill>
            <a:prstDash val="dash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endParaRPr kumimoji="1" lang="zh-CN" altLang="en-US" sz="4001" b="0" kern="1200">
              <a:solidFill>
                <a:srgbClr val="FFFFFF"/>
              </a:solidFill>
              <a:latin typeface="Corbel" panose="020B0503020204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="" xmlns:a16="http://schemas.microsoft.com/office/drawing/2014/main" id="{B89DC612-36A4-4475-AE26-DACE707DCBD5}"/>
              </a:ext>
            </a:extLst>
          </p:cNvPr>
          <p:cNvSpPr txBox="1"/>
          <p:nvPr/>
        </p:nvSpPr>
        <p:spPr>
          <a:xfrm>
            <a:off x="15540166" y="1069235"/>
            <a:ext cx="19689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032054" hangingPunct="1"/>
            <a:r>
              <a:rPr kumimoji="1" lang="zh-CN" altLang="en-US" sz="2667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架构办维护</a:t>
            </a:r>
          </a:p>
        </p:txBody>
      </p:sp>
      <p:grpSp>
        <p:nvGrpSpPr>
          <p:cNvPr id="94" name="组 369">
            <a:extLst>
              <a:ext uri="{FF2B5EF4-FFF2-40B4-BE49-F238E27FC236}">
                <a16:creationId xmlns="" xmlns:a16="http://schemas.microsoft.com/office/drawing/2014/main" id="{6F2E7798-0266-4430-B431-A8A07C6E6605}"/>
              </a:ext>
            </a:extLst>
          </p:cNvPr>
          <p:cNvGrpSpPr/>
          <p:nvPr/>
        </p:nvGrpSpPr>
        <p:grpSpPr>
          <a:xfrm>
            <a:off x="19851465" y="984081"/>
            <a:ext cx="2944579" cy="5003381"/>
            <a:chOff x="8801476" y="-17050"/>
            <a:chExt cx="1618975" cy="2750936"/>
          </a:xfrm>
        </p:grpSpPr>
        <p:cxnSp>
          <p:nvCxnSpPr>
            <p:cNvPr id="95" name="直线连接符 107">
              <a:extLst>
                <a:ext uri="{FF2B5EF4-FFF2-40B4-BE49-F238E27FC236}">
                  <a16:creationId xmlns="" xmlns:a16="http://schemas.microsoft.com/office/drawing/2014/main" id="{D89F8FD3-EEB0-4E93-BCE4-C8C9A1F5E75C}"/>
                </a:ext>
              </a:extLst>
            </p:cNvPr>
            <p:cNvCxnSpPr>
              <a:stCxn id="96" idx="2"/>
              <a:endCxn id="99" idx="0"/>
            </p:cNvCxnSpPr>
            <p:nvPr/>
          </p:nvCxnSpPr>
          <p:spPr>
            <a:xfrm>
              <a:off x="9610964" y="716460"/>
              <a:ext cx="1" cy="1205455"/>
            </a:xfrm>
            <a:prstGeom prst="lin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</a:ln>
            <a:effectLst/>
          </p:spPr>
        </p:cxnSp>
        <p:sp>
          <p:nvSpPr>
            <p:cNvPr id="96" name="圆角矩形 88">
              <a:extLst>
                <a:ext uri="{FF2B5EF4-FFF2-40B4-BE49-F238E27FC236}">
                  <a16:creationId xmlns="" xmlns:a16="http://schemas.microsoft.com/office/drawing/2014/main" id="{7F3F9C6D-4B0E-4EA2-824D-74698A8395A9}"/>
                </a:ext>
              </a:extLst>
            </p:cNvPr>
            <p:cNvSpPr/>
            <p:nvPr/>
          </p:nvSpPr>
          <p:spPr>
            <a:xfrm>
              <a:off x="8915947" y="350816"/>
              <a:ext cx="1390035" cy="365644"/>
            </a:xfrm>
            <a:prstGeom prst="roundRect">
              <a:avLst/>
            </a:prstGeom>
            <a:solidFill>
              <a:srgbClr val="4CA351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2032054" hangingPunct="1">
                <a:defRPr/>
              </a:pPr>
              <a:r>
                <a:rPr lang="zh-CN" altLang="en-US" sz="3112" b="0" kern="1200">
                  <a:solidFill>
                    <a:srgbClr val="FFFFFF"/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产品</a:t>
              </a:r>
              <a:endPara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</p:txBody>
        </p:sp>
        <p:sp>
          <p:nvSpPr>
            <p:cNvPr id="97" name="圆角矩形 89">
              <a:extLst>
                <a:ext uri="{FF2B5EF4-FFF2-40B4-BE49-F238E27FC236}">
                  <a16:creationId xmlns="" xmlns:a16="http://schemas.microsoft.com/office/drawing/2014/main" id="{8EB8F04C-BDED-4266-8376-DCC89E20AB54}"/>
                </a:ext>
              </a:extLst>
            </p:cNvPr>
            <p:cNvSpPr/>
            <p:nvPr/>
          </p:nvSpPr>
          <p:spPr>
            <a:xfrm>
              <a:off x="8915947" y="836608"/>
              <a:ext cx="1390035" cy="365644"/>
            </a:xfrm>
            <a:prstGeom prst="roundRect">
              <a:avLst/>
            </a:prstGeom>
            <a:solidFill>
              <a:srgbClr val="4CA351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2032054" hangingPunct="1">
                <a:defRPr/>
              </a:pPr>
              <a:r>
                <a:rPr lang="zh-CN" altLang="en-US" sz="3112" b="0" kern="1200">
                  <a:solidFill>
                    <a:srgbClr val="FFFFFF"/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模块</a:t>
              </a:r>
              <a:endPara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</p:txBody>
        </p:sp>
        <p:sp>
          <p:nvSpPr>
            <p:cNvPr id="98" name="圆角矩形 90">
              <a:extLst>
                <a:ext uri="{FF2B5EF4-FFF2-40B4-BE49-F238E27FC236}">
                  <a16:creationId xmlns="" xmlns:a16="http://schemas.microsoft.com/office/drawing/2014/main" id="{957D09D8-66AB-4575-910F-06F48E82FBEB}"/>
                </a:ext>
              </a:extLst>
            </p:cNvPr>
            <p:cNvSpPr/>
            <p:nvPr/>
          </p:nvSpPr>
          <p:spPr>
            <a:xfrm>
              <a:off x="8915948" y="1348627"/>
              <a:ext cx="1390035" cy="365644"/>
            </a:xfrm>
            <a:prstGeom prst="roundRect">
              <a:avLst/>
            </a:prstGeom>
            <a:solidFill>
              <a:srgbClr val="4CA351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2032054" hangingPunct="1">
                <a:defRPr/>
              </a:pPr>
              <a:r>
                <a:rPr lang="zh-CN" altLang="en-US" sz="3112" b="0" kern="1200" dirty="0">
                  <a:solidFill>
                    <a:srgbClr val="FFFFFF"/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子模块</a:t>
              </a:r>
            </a:p>
          </p:txBody>
        </p:sp>
        <p:sp>
          <p:nvSpPr>
            <p:cNvPr id="99" name="圆角矩形 91">
              <a:extLst>
                <a:ext uri="{FF2B5EF4-FFF2-40B4-BE49-F238E27FC236}">
                  <a16:creationId xmlns="" xmlns:a16="http://schemas.microsoft.com/office/drawing/2014/main" id="{A51FBA72-3D67-475D-84AC-F8084C4A41DF}"/>
                </a:ext>
              </a:extLst>
            </p:cNvPr>
            <p:cNvSpPr/>
            <p:nvPr/>
          </p:nvSpPr>
          <p:spPr>
            <a:xfrm>
              <a:off x="8915948" y="1921915"/>
              <a:ext cx="1390035" cy="365644"/>
            </a:xfrm>
            <a:prstGeom prst="roundRect">
              <a:avLst/>
            </a:prstGeom>
            <a:solidFill>
              <a:srgbClr val="4CA351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2032054" hangingPunct="1">
                <a:defRPr/>
              </a:pPr>
              <a:r>
                <a:rPr lang="zh-CN" altLang="en-US" sz="3112" b="0" kern="1200" dirty="0">
                  <a:solidFill>
                    <a:srgbClr val="FFFFFF"/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功能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="" xmlns:a16="http://schemas.microsoft.com/office/drawing/2014/main" id="{D1B9949C-4257-4898-9374-E6934E82261E}"/>
                </a:ext>
              </a:extLst>
            </p:cNvPr>
            <p:cNvSpPr/>
            <p:nvPr/>
          </p:nvSpPr>
          <p:spPr>
            <a:xfrm>
              <a:off x="8801476" y="-17050"/>
              <a:ext cx="1618975" cy="2750936"/>
            </a:xfrm>
            <a:prstGeom prst="rect">
              <a:avLst/>
            </a:prstGeom>
            <a:noFill/>
            <a:ln w="12700" cap="flat" cmpd="sng" algn="ctr">
              <a:solidFill>
                <a:srgbClr val="4CA351"/>
              </a:solidFill>
              <a:prstDash val="dash"/>
            </a:ln>
            <a:effectLst/>
          </p:spPr>
          <p:txBody>
            <a:bodyPr rtlCol="0" anchor="ctr"/>
            <a:lstStyle/>
            <a:p>
              <a:pPr defTabSz="2032054" hangingPunct="1">
                <a:defRPr/>
              </a:pPr>
              <a:endParaRPr kumimoji="1" lang="zh-CN" altLang="en-US" sz="4001" b="0" kern="1200">
                <a:solidFill>
                  <a:srgbClr val="FFFFFF"/>
                </a:solidFill>
                <a:latin typeface="Corbel" panose="020B0503020204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="" xmlns:a16="http://schemas.microsoft.com/office/drawing/2014/main" id="{8D47D758-2573-4BC5-9D48-B86815838D81}"/>
                </a:ext>
              </a:extLst>
            </p:cNvPr>
            <p:cNvSpPr txBox="1"/>
            <p:nvPr/>
          </p:nvSpPr>
          <p:spPr>
            <a:xfrm>
              <a:off x="8801476" y="28254"/>
              <a:ext cx="1020939" cy="229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2032054" hangingPunct="1">
                <a:defRPr/>
              </a:pPr>
              <a:r>
                <a:rPr kumimoji="1" lang="zh-CN" altLang="en-US" sz="2667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测试中心维护</a:t>
              </a:r>
            </a:p>
          </p:txBody>
        </p:sp>
      </p:grpSp>
      <p:sp>
        <p:nvSpPr>
          <p:cNvPr id="102" name="圆角矩形 117">
            <a:extLst>
              <a:ext uri="{FF2B5EF4-FFF2-40B4-BE49-F238E27FC236}">
                <a16:creationId xmlns="" xmlns:a16="http://schemas.microsoft.com/office/drawing/2014/main" id="{63B1E98A-422B-4653-836D-5DE8A3245DDD}"/>
              </a:ext>
            </a:extLst>
          </p:cNvPr>
          <p:cNvSpPr/>
          <p:nvPr/>
        </p:nvSpPr>
        <p:spPr>
          <a:xfrm>
            <a:off x="8317534" y="4953464"/>
            <a:ext cx="2528186" cy="629584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en-US" altLang="zh-CN" sz="2400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PC</a:t>
            </a:r>
            <a:r>
              <a:rPr lang="zh-CN" altLang="en-US" sz="2400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 </a:t>
            </a:r>
            <a:r>
              <a:rPr lang="en-US" altLang="zh-CN" sz="2400" b="0" kern="1200" dirty="0" smtClean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SERVER</a:t>
            </a:r>
            <a:endParaRPr lang="zh-CN" altLang="en-US" sz="2400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03" name="圆角矩形 118">
            <a:extLst>
              <a:ext uri="{FF2B5EF4-FFF2-40B4-BE49-F238E27FC236}">
                <a16:creationId xmlns="" xmlns:a16="http://schemas.microsoft.com/office/drawing/2014/main" id="{E9BF8C2E-9219-404E-9F56-0504348E5A96}"/>
              </a:ext>
            </a:extLst>
          </p:cNvPr>
          <p:cNvSpPr/>
          <p:nvPr/>
        </p:nvSpPr>
        <p:spPr>
          <a:xfrm>
            <a:off x="8317533" y="5987461"/>
            <a:ext cx="2528185" cy="641555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en-US" altLang="zh-CN" sz="2400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RS6000</a:t>
            </a:r>
            <a:r>
              <a:rPr lang="zh-CN" altLang="en-US" sz="2400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 </a:t>
            </a:r>
            <a:r>
              <a:rPr lang="en-US" altLang="zh-CN" sz="2400" b="0" kern="1200" dirty="0" smtClean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Server</a:t>
            </a:r>
            <a:endParaRPr lang="zh-CN" altLang="en-US" sz="2400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04" name="圆角矩形 119">
            <a:extLst>
              <a:ext uri="{FF2B5EF4-FFF2-40B4-BE49-F238E27FC236}">
                <a16:creationId xmlns="" xmlns:a16="http://schemas.microsoft.com/office/drawing/2014/main" id="{CB6AD808-B640-4E96-9801-F43A1CA9FFE5}"/>
              </a:ext>
            </a:extLst>
          </p:cNvPr>
          <p:cNvSpPr/>
          <p:nvPr/>
        </p:nvSpPr>
        <p:spPr>
          <a:xfrm>
            <a:off x="8317533" y="7067356"/>
            <a:ext cx="2528185" cy="641555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en-US" altLang="zh-CN" sz="2400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390</a:t>
            </a:r>
            <a:r>
              <a:rPr lang="zh-CN" altLang="en-US" sz="2400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 </a:t>
            </a:r>
            <a:r>
              <a:rPr lang="en-US" altLang="zh-CN" sz="2400" b="0" kern="1200" dirty="0" smtClean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Server</a:t>
            </a:r>
            <a:endParaRPr lang="zh-CN" altLang="en-US" sz="2400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05" name="圆角矩形 120">
            <a:extLst>
              <a:ext uri="{FF2B5EF4-FFF2-40B4-BE49-F238E27FC236}">
                <a16:creationId xmlns="" xmlns:a16="http://schemas.microsoft.com/office/drawing/2014/main" id="{A8F45F89-80E7-4C44-A701-40873A4B8AD4}"/>
              </a:ext>
            </a:extLst>
          </p:cNvPr>
          <p:cNvSpPr/>
          <p:nvPr/>
        </p:nvSpPr>
        <p:spPr>
          <a:xfrm>
            <a:off x="8317533" y="8147250"/>
            <a:ext cx="2528185" cy="641555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en-US" altLang="zh-CN" sz="2400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AS400</a:t>
            </a:r>
            <a:r>
              <a:rPr lang="zh-CN" altLang="en-US" sz="2400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 </a:t>
            </a:r>
            <a:r>
              <a:rPr lang="en-US" altLang="zh-CN" sz="2400" b="0" kern="1200" dirty="0" smtClean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Server</a:t>
            </a:r>
            <a:endParaRPr lang="zh-CN" altLang="en-US" sz="2400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06" name="圆角矩形 121">
            <a:extLst>
              <a:ext uri="{FF2B5EF4-FFF2-40B4-BE49-F238E27FC236}">
                <a16:creationId xmlns="" xmlns:a16="http://schemas.microsoft.com/office/drawing/2014/main" id="{AB11F999-0B0C-4939-AB44-26461222429B}"/>
              </a:ext>
            </a:extLst>
          </p:cNvPr>
          <p:cNvSpPr/>
          <p:nvPr/>
        </p:nvSpPr>
        <p:spPr>
          <a:xfrm>
            <a:off x="4502853" y="6821181"/>
            <a:ext cx="2528185" cy="641555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网络交换机</a:t>
            </a:r>
            <a:endParaRPr lang="en-US" altLang="zh-CN" sz="3112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07" name="圆角矩形 122">
            <a:extLst>
              <a:ext uri="{FF2B5EF4-FFF2-40B4-BE49-F238E27FC236}">
                <a16:creationId xmlns="" xmlns:a16="http://schemas.microsoft.com/office/drawing/2014/main" id="{75D5EFAC-2D1C-41A9-B335-AF83A691B399}"/>
              </a:ext>
            </a:extLst>
          </p:cNvPr>
          <p:cNvSpPr/>
          <p:nvPr/>
        </p:nvSpPr>
        <p:spPr>
          <a:xfrm>
            <a:off x="4567063" y="4873362"/>
            <a:ext cx="2528185" cy="641555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en-US" altLang="zh-CN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SAN</a:t>
            </a: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交换机</a:t>
            </a:r>
            <a:endParaRPr lang="en-US" altLang="zh-CN" sz="3112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08" name="圆角矩形 123">
            <a:extLst>
              <a:ext uri="{FF2B5EF4-FFF2-40B4-BE49-F238E27FC236}">
                <a16:creationId xmlns="" xmlns:a16="http://schemas.microsoft.com/office/drawing/2014/main" id="{BBAFDFC0-847B-45AC-B91D-BCD053AB50D0}"/>
              </a:ext>
            </a:extLst>
          </p:cNvPr>
          <p:cNvSpPr/>
          <p:nvPr/>
        </p:nvSpPr>
        <p:spPr>
          <a:xfrm>
            <a:off x="4540480" y="10142296"/>
            <a:ext cx="2528185" cy="641555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en-US" altLang="zh-CN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F5</a:t>
            </a:r>
          </a:p>
        </p:txBody>
      </p:sp>
      <p:sp>
        <p:nvSpPr>
          <p:cNvPr id="109" name="圆角矩形 125">
            <a:extLst>
              <a:ext uri="{FF2B5EF4-FFF2-40B4-BE49-F238E27FC236}">
                <a16:creationId xmlns="" xmlns:a16="http://schemas.microsoft.com/office/drawing/2014/main" id="{93DE587A-60FB-40FD-BB4E-1EE741968213}"/>
              </a:ext>
            </a:extLst>
          </p:cNvPr>
          <p:cNvSpPr/>
          <p:nvPr/>
        </p:nvSpPr>
        <p:spPr>
          <a:xfrm>
            <a:off x="2341032" y="4873362"/>
            <a:ext cx="1374932" cy="641555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2667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存储</a:t>
            </a:r>
            <a:endParaRPr lang="en-US" altLang="zh-CN" sz="2667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10" name="圆角矩形 126">
            <a:extLst>
              <a:ext uri="{FF2B5EF4-FFF2-40B4-BE49-F238E27FC236}">
                <a16:creationId xmlns="" xmlns:a16="http://schemas.microsoft.com/office/drawing/2014/main" id="{A46FC391-1284-40EE-B835-79FB4B71A558}"/>
              </a:ext>
            </a:extLst>
          </p:cNvPr>
          <p:cNvSpPr/>
          <p:nvPr/>
        </p:nvSpPr>
        <p:spPr>
          <a:xfrm>
            <a:off x="2341030" y="6806554"/>
            <a:ext cx="1374919" cy="641555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2667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线路</a:t>
            </a:r>
            <a:endParaRPr lang="en-US" altLang="zh-CN" sz="2667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12" name="圆角矩形 127">
            <a:extLst>
              <a:ext uri="{FF2B5EF4-FFF2-40B4-BE49-F238E27FC236}">
                <a16:creationId xmlns="" xmlns:a16="http://schemas.microsoft.com/office/drawing/2014/main" id="{1C603B2F-62B0-4B99-A80A-FCEF25B2DE79}"/>
              </a:ext>
            </a:extLst>
          </p:cNvPr>
          <p:cNvSpPr/>
          <p:nvPr/>
        </p:nvSpPr>
        <p:spPr>
          <a:xfrm>
            <a:off x="8317533" y="12298064"/>
            <a:ext cx="2528183" cy="700371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en-US" altLang="zh-CN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PASS</a:t>
            </a: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平台</a:t>
            </a:r>
            <a:endParaRPr lang="en-US" altLang="zh-CN" sz="3112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cxnSp>
        <p:nvCxnSpPr>
          <p:cNvPr id="113" name="直线连接符 139">
            <a:extLst>
              <a:ext uri="{FF2B5EF4-FFF2-40B4-BE49-F238E27FC236}">
                <a16:creationId xmlns="" xmlns:a16="http://schemas.microsoft.com/office/drawing/2014/main" id="{D506DC0D-7502-4763-8F39-13E668A4AECC}"/>
              </a:ext>
            </a:extLst>
          </p:cNvPr>
          <p:cNvCxnSpPr>
            <a:stCxn id="106" idx="3"/>
            <a:endCxn id="102" idx="1"/>
          </p:cNvCxnSpPr>
          <p:nvPr/>
        </p:nvCxnSpPr>
        <p:spPr>
          <a:xfrm flipV="1">
            <a:off x="7031038" y="5268256"/>
            <a:ext cx="1286496" cy="1873703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14" name="直线连接符 141">
            <a:extLst>
              <a:ext uri="{FF2B5EF4-FFF2-40B4-BE49-F238E27FC236}">
                <a16:creationId xmlns="" xmlns:a16="http://schemas.microsoft.com/office/drawing/2014/main" id="{3916FCE9-92E7-44E4-A8D3-1C683209E95F}"/>
              </a:ext>
            </a:extLst>
          </p:cNvPr>
          <p:cNvCxnSpPr>
            <a:stCxn id="106" idx="3"/>
            <a:endCxn id="103" idx="1"/>
          </p:cNvCxnSpPr>
          <p:nvPr/>
        </p:nvCxnSpPr>
        <p:spPr>
          <a:xfrm flipV="1">
            <a:off x="7031038" y="6308239"/>
            <a:ext cx="1286495" cy="833720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15" name="直线连接符 143">
            <a:extLst>
              <a:ext uri="{FF2B5EF4-FFF2-40B4-BE49-F238E27FC236}">
                <a16:creationId xmlns="" xmlns:a16="http://schemas.microsoft.com/office/drawing/2014/main" id="{D02B479D-AD03-4B9D-BB87-0F9AAE969534}"/>
              </a:ext>
            </a:extLst>
          </p:cNvPr>
          <p:cNvCxnSpPr>
            <a:stCxn id="106" idx="3"/>
            <a:endCxn id="104" idx="1"/>
          </p:cNvCxnSpPr>
          <p:nvPr/>
        </p:nvCxnSpPr>
        <p:spPr>
          <a:xfrm>
            <a:off x="7031038" y="7141959"/>
            <a:ext cx="1286495" cy="246175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16" name="直线连接符 145">
            <a:extLst>
              <a:ext uri="{FF2B5EF4-FFF2-40B4-BE49-F238E27FC236}">
                <a16:creationId xmlns="" xmlns:a16="http://schemas.microsoft.com/office/drawing/2014/main" id="{09111B50-0339-4D64-BC6B-27211215F512}"/>
              </a:ext>
            </a:extLst>
          </p:cNvPr>
          <p:cNvCxnSpPr>
            <a:stCxn id="106" idx="3"/>
            <a:endCxn id="105" idx="1"/>
          </p:cNvCxnSpPr>
          <p:nvPr/>
        </p:nvCxnSpPr>
        <p:spPr>
          <a:xfrm>
            <a:off x="7031038" y="7141959"/>
            <a:ext cx="1286495" cy="1326069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17" name="直线连接符 147">
            <a:extLst>
              <a:ext uri="{FF2B5EF4-FFF2-40B4-BE49-F238E27FC236}">
                <a16:creationId xmlns="" xmlns:a16="http://schemas.microsoft.com/office/drawing/2014/main" id="{6A82D982-07A3-410D-869C-6DC52D745ECA}"/>
              </a:ext>
            </a:extLst>
          </p:cNvPr>
          <p:cNvCxnSpPr>
            <a:stCxn id="106" idx="2"/>
            <a:endCxn id="108" idx="0"/>
          </p:cNvCxnSpPr>
          <p:nvPr/>
        </p:nvCxnSpPr>
        <p:spPr>
          <a:xfrm>
            <a:off x="5766946" y="7462736"/>
            <a:ext cx="37627" cy="2679560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18" name="直线连接符 149">
            <a:extLst>
              <a:ext uri="{FF2B5EF4-FFF2-40B4-BE49-F238E27FC236}">
                <a16:creationId xmlns="" xmlns:a16="http://schemas.microsoft.com/office/drawing/2014/main" id="{682EA49F-590C-4E9B-AB84-82348053E8D9}"/>
              </a:ext>
            </a:extLst>
          </p:cNvPr>
          <p:cNvCxnSpPr>
            <a:stCxn id="110" idx="3"/>
            <a:endCxn id="106" idx="1"/>
          </p:cNvCxnSpPr>
          <p:nvPr/>
        </p:nvCxnSpPr>
        <p:spPr>
          <a:xfrm>
            <a:off x="3715949" y="7127332"/>
            <a:ext cx="786904" cy="14627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19" name="直线连接符 151">
            <a:extLst>
              <a:ext uri="{FF2B5EF4-FFF2-40B4-BE49-F238E27FC236}">
                <a16:creationId xmlns="" xmlns:a16="http://schemas.microsoft.com/office/drawing/2014/main" id="{C36D9862-78ED-4671-A16A-515499CF276F}"/>
              </a:ext>
            </a:extLst>
          </p:cNvPr>
          <p:cNvCxnSpPr>
            <a:stCxn id="109" idx="3"/>
            <a:endCxn id="107" idx="1"/>
          </p:cNvCxnSpPr>
          <p:nvPr/>
        </p:nvCxnSpPr>
        <p:spPr>
          <a:xfrm>
            <a:off x="3715964" y="5194140"/>
            <a:ext cx="851099" cy="0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20" name="直线连接符 153">
            <a:extLst>
              <a:ext uri="{FF2B5EF4-FFF2-40B4-BE49-F238E27FC236}">
                <a16:creationId xmlns="" xmlns:a16="http://schemas.microsoft.com/office/drawing/2014/main" id="{834EC066-73E7-431A-B563-68BE77EC3880}"/>
              </a:ext>
            </a:extLst>
          </p:cNvPr>
          <p:cNvCxnSpPr>
            <a:stCxn id="108" idx="3"/>
            <a:endCxn id="140" idx="1"/>
          </p:cNvCxnSpPr>
          <p:nvPr/>
        </p:nvCxnSpPr>
        <p:spPr>
          <a:xfrm>
            <a:off x="7068665" y="10463074"/>
            <a:ext cx="1247135" cy="14503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21" name="直线连接符 159">
            <a:extLst>
              <a:ext uri="{FF2B5EF4-FFF2-40B4-BE49-F238E27FC236}">
                <a16:creationId xmlns="" xmlns:a16="http://schemas.microsoft.com/office/drawing/2014/main" id="{EBE70C15-E032-4F70-BEF0-6BDC47EF333D}"/>
              </a:ext>
            </a:extLst>
          </p:cNvPr>
          <p:cNvCxnSpPr>
            <a:stCxn id="107" idx="3"/>
            <a:endCxn id="102" idx="1"/>
          </p:cNvCxnSpPr>
          <p:nvPr/>
        </p:nvCxnSpPr>
        <p:spPr>
          <a:xfrm>
            <a:off x="7095248" y="5194140"/>
            <a:ext cx="1222286" cy="74116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sp>
        <p:nvSpPr>
          <p:cNvPr id="122" name="圆角矩形 160">
            <a:extLst>
              <a:ext uri="{FF2B5EF4-FFF2-40B4-BE49-F238E27FC236}">
                <a16:creationId xmlns="" xmlns:a16="http://schemas.microsoft.com/office/drawing/2014/main" id="{2CEA44D7-B345-4FD2-B9ED-B9E72199F96F}"/>
              </a:ext>
            </a:extLst>
          </p:cNvPr>
          <p:cNvSpPr/>
          <p:nvPr/>
        </p:nvSpPr>
        <p:spPr>
          <a:xfrm>
            <a:off x="4534958" y="5831931"/>
            <a:ext cx="2528185" cy="641555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加密机</a:t>
            </a:r>
            <a:endParaRPr lang="en-US" altLang="zh-CN" sz="3112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cxnSp>
        <p:nvCxnSpPr>
          <p:cNvPr id="123" name="直线连接符 162">
            <a:extLst>
              <a:ext uri="{FF2B5EF4-FFF2-40B4-BE49-F238E27FC236}">
                <a16:creationId xmlns="" xmlns:a16="http://schemas.microsoft.com/office/drawing/2014/main" id="{2DA0B6F2-3A7F-4F00-B034-131EEE4A99C5}"/>
              </a:ext>
            </a:extLst>
          </p:cNvPr>
          <p:cNvCxnSpPr>
            <a:stCxn id="122" idx="3"/>
            <a:endCxn id="102" idx="1"/>
          </p:cNvCxnSpPr>
          <p:nvPr/>
        </p:nvCxnSpPr>
        <p:spPr>
          <a:xfrm flipV="1">
            <a:off x="7063143" y="5268256"/>
            <a:ext cx="1254391" cy="884453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24" name="直线连接符 164">
            <a:extLst>
              <a:ext uri="{FF2B5EF4-FFF2-40B4-BE49-F238E27FC236}">
                <a16:creationId xmlns="" xmlns:a16="http://schemas.microsoft.com/office/drawing/2014/main" id="{E731135A-D978-4E21-AD22-75ECC1329AA9}"/>
              </a:ext>
            </a:extLst>
          </p:cNvPr>
          <p:cNvCxnSpPr>
            <a:stCxn id="122" idx="3"/>
            <a:endCxn id="103" idx="1"/>
          </p:cNvCxnSpPr>
          <p:nvPr/>
        </p:nvCxnSpPr>
        <p:spPr>
          <a:xfrm>
            <a:off x="7063143" y="6152709"/>
            <a:ext cx="1254390" cy="155530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sp>
        <p:nvSpPr>
          <p:cNvPr id="125" name="矩形 124">
            <a:extLst>
              <a:ext uri="{FF2B5EF4-FFF2-40B4-BE49-F238E27FC236}">
                <a16:creationId xmlns="" xmlns:a16="http://schemas.microsoft.com/office/drawing/2014/main" id="{996E9F1F-0D12-4217-A898-4DE8973931FC}"/>
              </a:ext>
            </a:extLst>
          </p:cNvPr>
          <p:cNvSpPr/>
          <p:nvPr/>
        </p:nvSpPr>
        <p:spPr>
          <a:xfrm>
            <a:off x="2028312" y="3160800"/>
            <a:ext cx="8203998" cy="11342451"/>
          </a:xfrm>
          <a:prstGeom prst="rect">
            <a:avLst/>
          </a:prstGeom>
          <a:noFill/>
          <a:ln w="12700" cap="flat" cmpd="sng" algn="ctr">
            <a:solidFill>
              <a:srgbClr val="C1C224"/>
            </a:solidFill>
            <a:prstDash val="dash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endParaRPr kumimoji="1" lang="zh-CN" altLang="en-US" sz="4001" b="0" kern="1200">
              <a:solidFill>
                <a:srgbClr val="FFFFFF"/>
              </a:solidFill>
              <a:latin typeface="Corbel" panose="020B0503020204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="" xmlns:a16="http://schemas.microsoft.com/office/drawing/2014/main" id="{DB94C00F-D40D-4EC9-87EA-4DEB14DEE696}"/>
              </a:ext>
            </a:extLst>
          </p:cNvPr>
          <p:cNvSpPr txBox="1"/>
          <p:nvPr/>
        </p:nvSpPr>
        <p:spPr>
          <a:xfrm>
            <a:off x="2095624" y="3207974"/>
            <a:ext cx="324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032054" hangingPunct="1"/>
            <a:r>
              <a:rPr kumimoji="1" lang="zh-CN" alt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数据中心维护</a:t>
            </a:r>
          </a:p>
        </p:txBody>
      </p:sp>
      <p:sp>
        <p:nvSpPr>
          <p:cNvPr id="129" name="圆角矩形 287">
            <a:extLst>
              <a:ext uri="{FF2B5EF4-FFF2-40B4-BE49-F238E27FC236}">
                <a16:creationId xmlns="" xmlns:a16="http://schemas.microsoft.com/office/drawing/2014/main" id="{F59E082D-3D93-402D-BED9-AFA74533F2E4}"/>
              </a:ext>
            </a:extLst>
          </p:cNvPr>
          <p:cNvSpPr/>
          <p:nvPr/>
        </p:nvSpPr>
        <p:spPr>
          <a:xfrm>
            <a:off x="18784092" y="7865663"/>
            <a:ext cx="2528183" cy="665030"/>
          </a:xfrm>
          <a:prstGeom prst="roundRect">
            <a:avLst/>
          </a:prstGeom>
          <a:solidFill>
            <a:srgbClr val="1C72BB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服务资源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="" xmlns:a16="http://schemas.microsoft.com/office/drawing/2014/main" id="{9DCD2177-845C-443D-8F59-16A7D21BA7C6}"/>
              </a:ext>
            </a:extLst>
          </p:cNvPr>
          <p:cNvSpPr txBox="1"/>
          <p:nvPr/>
        </p:nvSpPr>
        <p:spPr>
          <a:xfrm>
            <a:off x="23077526" y="10077111"/>
            <a:ext cx="216323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032054" hangingPunct="1"/>
            <a:r>
              <a:rPr kumimoji="1" lang="zh-CN" altLang="en-US" sz="2667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项目办维护</a:t>
            </a:r>
          </a:p>
        </p:txBody>
      </p:sp>
      <p:sp>
        <p:nvSpPr>
          <p:cNvPr id="131" name="圆角矩形 331">
            <a:extLst>
              <a:ext uri="{FF2B5EF4-FFF2-40B4-BE49-F238E27FC236}">
                <a16:creationId xmlns="" xmlns:a16="http://schemas.microsoft.com/office/drawing/2014/main" id="{6E32A788-582D-4BA4-B1CC-C43ACD48AFE6}"/>
              </a:ext>
            </a:extLst>
          </p:cNvPr>
          <p:cNvSpPr/>
          <p:nvPr/>
        </p:nvSpPr>
        <p:spPr>
          <a:xfrm>
            <a:off x="23226947" y="11023964"/>
            <a:ext cx="2368986" cy="567920"/>
          </a:xfrm>
          <a:prstGeom prst="roundRect">
            <a:avLst/>
          </a:prstGeom>
          <a:solidFill>
            <a:srgbClr val="4BB7CD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应用组件</a:t>
            </a:r>
          </a:p>
        </p:txBody>
      </p:sp>
      <p:cxnSp>
        <p:nvCxnSpPr>
          <p:cNvPr id="132" name="直线连接符 346">
            <a:extLst>
              <a:ext uri="{FF2B5EF4-FFF2-40B4-BE49-F238E27FC236}">
                <a16:creationId xmlns="" xmlns:a16="http://schemas.microsoft.com/office/drawing/2014/main" id="{E1D69A54-C9F2-424A-B394-29CC83A1A700}"/>
              </a:ext>
            </a:extLst>
          </p:cNvPr>
          <p:cNvCxnSpPr/>
          <p:nvPr/>
        </p:nvCxnSpPr>
        <p:spPr>
          <a:xfrm>
            <a:off x="16940075" y="4782741"/>
            <a:ext cx="8364" cy="2386822"/>
          </a:xfrm>
          <a:prstGeom prst="line">
            <a:avLst/>
          </a:prstGeom>
          <a:noFill/>
          <a:ln w="9525" cap="flat" cmpd="sng" algn="ctr">
            <a:solidFill>
              <a:srgbClr val="88B977"/>
            </a:solidFill>
            <a:prstDash val="solid"/>
          </a:ln>
          <a:effectLst/>
        </p:spPr>
      </p:cxnSp>
      <p:sp>
        <p:nvSpPr>
          <p:cNvPr id="133" name="圆角矩形 358">
            <a:extLst>
              <a:ext uri="{FF2B5EF4-FFF2-40B4-BE49-F238E27FC236}">
                <a16:creationId xmlns="" xmlns:a16="http://schemas.microsoft.com/office/drawing/2014/main" id="{A50FBDC7-9479-491C-9A63-4756AC1A715C}"/>
              </a:ext>
            </a:extLst>
          </p:cNvPr>
          <p:cNvSpPr/>
          <p:nvPr/>
        </p:nvSpPr>
        <p:spPr>
          <a:xfrm>
            <a:off x="17145161" y="5289252"/>
            <a:ext cx="1213469" cy="576949"/>
          </a:xfrm>
          <a:prstGeom prst="roundRect">
            <a:avLst/>
          </a:prstGeom>
          <a:solidFill>
            <a:srgbClr val="88B977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2400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子系统</a:t>
            </a:r>
          </a:p>
        </p:txBody>
      </p:sp>
      <p:cxnSp>
        <p:nvCxnSpPr>
          <p:cNvPr id="134" name="直线连接符 364">
            <a:extLst>
              <a:ext uri="{FF2B5EF4-FFF2-40B4-BE49-F238E27FC236}">
                <a16:creationId xmlns="" xmlns:a16="http://schemas.microsoft.com/office/drawing/2014/main" id="{0DD83FE2-03B9-4CB2-8597-598E0784B0B0}"/>
              </a:ext>
            </a:extLst>
          </p:cNvPr>
          <p:cNvCxnSpPr/>
          <p:nvPr/>
        </p:nvCxnSpPr>
        <p:spPr>
          <a:xfrm>
            <a:off x="16850786" y="4797441"/>
            <a:ext cx="690383" cy="520306"/>
          </a:xfrm>
          <a:prstGeom prst="line">
            <a:avLst/>
          </a:prstGeom>
          <a:noFill/>
          <a:ln w="9525" cap="flat" cmpd="sng" algn="ctr">
            <a:solidFill>
              <a:srgbClr val="88B977"/>
            </a:solidFill>
            <a:prstDash val="solid"/>
          </a:ln>
          <a:effectLst/>
        </p:spPr>
      </p:cxnSp>
      <p:cxnSp>
        <p:nvCxnSpPr>
          <p:cNvPr id="135" name="直线连接符 366">
            <a:extLst>
              <a:ext uri="{FF2B5EF4-FFF2-40B4-BE49-F238E27FC236}">
                <a16:creationId xmlns="" xmlns:a16="http://schemas.microsoft.com/office/drawing/2014/main" id="{EAE608F2-7F70-489D-85EF-E90EFBF899C1}"/>
              </a:ext>
            </a:extLst>
          </p:cNvPr>
          <p:cNvCxnSpPr>
            <a:stCxn id="133" idx="2"/>
            <a:endCxn id="154" idx="0"/>
          </p:cNvCxnSpPr>
          <p:nvPr/>
        </p:nvCxnSpPr>
        <p:spPr>
          <a:xfrm flipH="1">
            <a:off x="16999344" y="5866201"/>
            <a:ext cx="752552" cy="874738"/>
          </a:xfrm>
          <a:prstGeom prst="line">
            <a:avLst/>
          </a:prstGeom>
          <a:noFill/>
          <a:ln w="9525" cap="flat" cmpd="sng" algn="ctr">
            <a:solidFill>
              <a:srgbClr val="88B977"/>
            </a:solidFill>
            <a:prstDash val="solid"/>
          </a:ln>
          <a:effectLst/>
        </p:spPr>
      </p:cxnSp>
      <p:sp>
        <p:nvSpPr>
          <p:cNvPr id="136" name="矩形 135">
            <a:extLst>
              <a:ext uri="{FF2B5EF4-FFF2-40B4-BE49-F238E27FC236}">
                <a16:creationId xmlns="" xmlns:a16="http://schemas.microsoft.com/office/drawing/2014/main" id="{2CAEE5FD-10C3-4523-A293-681B6F4AABAF}"/>
              </a:ext>
            </a:extLst>
          </p:cNvPr>
          <p:cNvSpPr/>
          <p:nvPr/>
        </p:nvSpPr>
        <p:spPr>
          <a:xfrm>
            <a:off x="18366886" y="10142296"/>
            <a:ext cx="7464914" cy="4544270"/>
          </a:xfrm>
          <a:prstGeom prst="rect">
            <a:avLst/>
          </a:prstGeom>
          <a:noFill/>
          <a:ln w="12700" cap="flat" cmpd="sng" algn="ctr">
            <a:solidFill>
              <a:srgbClr val="4BB7CD"/>
            </a:solidFill>
            <a:prstDash val="dash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endParaRPr kumimoji="1" lang="zh-CN" altLang="en-US" sz="4001" b="0" kern="1200">
              <a:solidFill>
                <a:srgbClr val="FFFFFF"/>
              </a:solidFill>
              <a:latin typeface="Corbel" panose="020B0503020204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圆角矩形 450">
            <a:extLst>
              <a:ext uri="{FF2B5EF4-FFF2-40B4-BE49-F238E27FC236}">
                <a16:creationId xmlns="" xmlns:a16="http://schemas.microsoft.com/office/drawing/2014/main" id="{E15D6A09-5380-4457-B289-D6FB31C851EC}"/>
              </a:ext>
            </a:extLst>
          </p:cNvPr>
          <p:cNvSpPr/>
          <p:nvPr/>
        </p:nvSpPr>
        <p:spPr>
          <a:xfrm>
            <a:off x="8315800" y="11243580"/>
            <a:ext cx="2522233" cy="662209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en-US" altLang="zh-CN" sz="2667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DNS</a:t>
            </a:r>
            <a:r>
              <a:rPr lang="zh-CN" altLang="en-US" sz="2667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服务</a:t>
            </a:r>
          </a:p>
        </p:txBody>
      </p:sp>
      <p:sp>
        <p:nvSpPr>
          <p:cNvPr id="138" name="圆角矩形 451">
            <a:extLst>
              <a:ext uri="{FF2B5EF4-FFF2-40B4-BE49-F238E27FC236}">
                <a16:creationId xmlns="" xmlns:a16="http://schemas.microsoft.com/office/drawing/2014/main" id="{6F8EEE52-4D36-460B-A050-3DD04A9C461A}"/>
              </a:ext>
            </a:extLst>
          </p:cNvPr>
          <p:cNvSpPr/>
          <p:nvPr/>
        </p:nvSpPr>
        <p:spPr>
          <a:xfrm>
            <a:off x="8324686" y="13427022"/>
            <a:ext cx="2522330" cy="702532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2800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负载均衡集群</a:t>
            </a:r>
          </a:p>
        </p:txBody>
      </p:sp>
      <p:cxnSp>
        <p:nvCxnSpPr>
          <p:cNvPr id="139" name="直线连接符 464">
            <a:extLst>
              <a:ext uri="{FF2B5EF4-FFF2-40B4-BE49-F238E27FC236}">
                <a16:creationId xmlns="" xmlns:a16="http://schemas.microsoft.com/office/drawing/2014/main" id="{F30EEEA3-8AC0-4F32-B238-852B9ED86CEC}"/>
              </a:ext>
            </a:extLst>
          </p:cNvPr>
          <p:cNvCxnSpPr>
            <a:stCxn id="154" idx="2"/>
            <a:endCxn id="156" idx="1"/>
          </p:cNvCxnSpPr>
          <p:nvPr/>
        </p:nvCxnSpPr>
        <p:spPr>
          <a:xfrm>
            <a:off x="16999344" y="7405969"/>
            <a:ext cx="1784748" cy="2172896"/>
          </a:xfrm>
          <a:prstGeom prst="line">
            <a:avLst/>
          </a:prstGeom>
          <a:noFill/>
          <a:ln w="9525" cap="flat" cmpd="sng" algn="ctr">
            <a:solidFill>
              <a:srgbClr val="1C72BB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0" name="圆角矩形 138">
            <a:extLst>
              <a:ext uri="{FF2B5EF4-FFF2-40B4-BE49-F238E27FC236}">
                <a16:creationId xmlns="" xmlns:a16="http://schemas.microsoft.com/office/drawing/2014/main" id="{45CB0F57-D350-4406-905C-751474CA1CFD}"/>
              </a:ext>
            </a:extLst>
          </p:cNvPr>
          <p:cNvSpPr/>
          <p:nvPr/>
        </p:nvSpPr>
        <p:spPr>
          <a:xfrm>
            <a:off x="8315800" y="10146472"/>
            <a:ext cx="2522233" cy="662209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en-US" altLang="zh-CN" sz="2667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F5</a:t>
            </a:r>
            <a:r>
              <a:rPr lang="zh-CN" altLang="en-US" sz="2667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 </a:t>
            </a:r>
            <a:r>
              <a:rPr lang="en-US" altLang="zh-CN" sz="2667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POOL</a:t>
            </a:r>
            <a:endParaRPr lang="zh-CN" altLang="en-US" sz="2667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cxnSp>
        <p:nvCxnSpPr>
          <p:cNvPr id="141" name="直线连接符 45">
            <a:extLst>
              <a:ext uri="{FF2B5EF4-FFF2-40B4-BE49-F238E27FC236}">
                <a16:creationId xmlns="" xmlns:a16="http://schemas.microsoft.com/office/drawing/2014/main" id="{93DFBA3C-2E8A-4A0E-A504-7C991F72525B}"/>
              </a:ext>
            </a:extLst>
          </p:cNvPr>
          <p:cNvCxnSpPr>
            <a:stCxn id="158" idx="1"/>
            <a:endCxn id="104" idx="3"/>
          </p:cNvCxnSpPr>
          <p:nvPr/>
        </p:nvCxnSpPr>
        <p:spPr>
          <a:xfrm flipH="1" flipV="1">
            <a:off x="10845718" y="7388134"/>
            <a:ext cx="1851279" cy="802238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42" name="直线箭头连接符 48">
            <a:extLst>
              <a:ext uri="{FF2B5EF4-FFF2-40B4-BE49-F238E27FC236}">
                <a16:creationId xmlns="" xmlns:a16="http://schemas.microsoft.com/office/drawing/2014/main" id="{389D2776-4B3C-4726-B440-7E0B4A2A177F}"/>
              </a:ext>
            </a:extLst>
          </p:cNvPr>
          <p:cNvCxnSpPr>
            <a:stCxn id="131" idx="1"/>
            <a:endCxn id="156" idx="2"/>
          </p:cNvCxnSpPr>
          <p:nvPr/>
        </p:nvCxnSpPr>
        <p:spPr>
          <a:xfrm flipH="1" flipV="1">
            <a:off x="20048184" y="9911380"/>
            <a:ext cx="3178763" cy="1396544"/>
          </a:xfrm>
          <a:prstGeom prst="straightConnector1">
            <a:avLst/>
          </a:prstGeom>
          <a:noFill/>
          <a:ln w="9525" cap="flat" cmpd="sng" algn="ctr">
            <a:solidFill>
              <a:srgbClr val="4BB7CD"/>
            </a:solidFill>
            <a:prstDash val="solid"/>
            <a:tailEnd type="triangle"/>
          </a:ln>
          <a:effectLst/>
        </p:spPr>
      </p:cxnSp>
      <p:sp>
        <p:nvSpPr>
          <p:cNvPr id="143" name="文本框 142">
            <a:extLst>
              <a:ext uri="{FF2B5EF4-FFF2-40B4-BE49-F238E27FC236}">
                <a16:creationId xmlns="" xmlns:a16="http://schemas.microsoft.com/office/drawing/2014/main" id="{CB0C5B19-337E-451D-8F1A-9B996681D459}"/>
              </a:ext>
            </a:extLst>
          </p:cNvPr>
          <p:cNvSpPr txBox="1"/>
          <p:nvPr/>
        </p:nvSpPr>
        <p:spPr>
          <a:xfrm>
            <a:off x="21607674" y="10075742"/>
            <a:ext cx="1157183" cy="57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032054" hangingPunct="1"/>
            <a:r>
              <a:rPr kumimoji="1" lang="zh-CN" altLang="en-US" sz="3112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归属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="" xmlns:a16="http://schemas.microsoft.com/office/drawing/2014/main" id="{D2157FD3-7D9B-4B0B-ABF6-3B9862F0C351}"/>
              </a:ext>
            </a:extLst>
          </p:cNvPr>
          <p:cNvSpPr txBox="1"/>
          <p:nvPr/>
        </p:nvSpPr>
        <p:spPr>
          <a:xfrm>
            <a:off x="12559558" y="6567128"/>
            <a:ext cx="3046334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032054" hangingPunct="1"/>
            <a:r>
              <a:rPr kumimoji="1" lang="zh-CN" altLang="en-US" sz="400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应用管理</a:t>
            </a:r>
          </a:p>
        </p:txBody>
      </p:sp>
      <p:sp>
        <p:nvSpPr>
          <p:cNvPr id="145" name="圆角矩形 175">
            <a:extLst>
              <a:ext uri="{FF2B5EF4-FFF2-40B4-BE49-F238E27FC236}">
                <a16:creationId xmlns="" xmlns:a16="http://schemas.microsoft.com/office/drawing/2014/main" id="{8DD52E4D-A077-467F-9129-0CCFEB014055}"/>
              </a:ext>
            </a:extLst>
          </p:cNvPr>
          <p:cNvSpPr/>
          <p:nvPr/>
        </p:nvSpPr>
        <p:spPr>
          <a:xfrm>
            <a:off x="18824280" y="13889281"/>
            <a:ext cx="2528186" cy="629584"/>
          </a:xfrm>
          <a:prstGeom prst="roundRect">
            <a:avLst/>
          </a:prstGeom>
          <a:solidFill>
            <a:srgbClr val="4BB7CD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项目</a:t>
            </a:r>
            <a:endParaRPr lang="en-US" altLang="zh-CN" sz="3112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cxnSp>
        <p:nvCxnSpPr>
          <p:cNvPr id="146" name="直线连接符 454">
            <a:extLst>
              <a:ext uri="{FF2B5EF4-FFF2-40B4-BE49-F238E27FC236}">
                <a16:creationId xmlns="" xmlns:a16="http://schemas.microsoft.com/office/drawing/2014/main" id="{3A188D0D-05BB-40F0-B6DA-FF8635467438}"/>
              </a:ext>
            </a:extLst>
          </p:cNvPr>
          <p:cNvCxnSpPr>
            <a:stCxn id="145" idx="0"/>
            <a:endCxn id="156" idx="2"/>
          </p:cNvCxnSpPr>
          <p:nvPr/>
        </p:nvCxnSpPr>
        <p:spPr>
          <a:xfrm flipH="1" flipV="1">
            <a:off x="20048184" y="9911380"/>
            <a:ext cx="40189" cy="3977901"/>
          </a:xfrm>
          <a:prstGeom prst="line">
            <a:avLst/>
          </a:prstGeom>
          <a:noFill/>
          <a:ln w="9525" cap="flat" cmpd="sng" algn="ctr">
            <a:solidFill>
              <a:srgbClr val="4BB7CD"/>
            </a:solidFill>
            <a:prstDash val="solid"/>
          </a:ln>
          <a:effectLst/>
        </p:spPr>
      </p:cxnSp>
      <p:sp>
        <p:nvSpPr>
          <p:cNvPr id="147" name="圆角矩形 115">
            <a:extLst>
              <a:ext uri="{FF2B5EF4-FFF2-40B4-BE49-F238E27FC236}">
                <a16:creationId xmlns="" xmlns:a16="http://schemas.microsoft.com/office/drawing/2014/main" id="{46610BF2-F172-4E64-A4FA-7A5901C69295}"/>
              </a:ext>
            </a:extLst>
          </p:cNvPr>
          <p:cNvSpPr/>
          <p:nvPr/>
        </p:nvSpPr>
        <p:spPr>
          <a:xfrm>
            <a:off x="23226947" y="11950485"/>
            <a:ext cx="2368986" cy="567920"/>
          </a:xfrm>
          <a:prstGeom prst="roundRect">
            <a:avLst/>
          </a:prstGeom>
          <a:solidFill>
            <a:srgbClr val="4BB7CD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公共组件</a:t>
            </a:r>
          </a:p>
        </p:txBody>
      </p:sp>
      <p:sp>
        <p:nvSpPr>
          <p:cNvPr id="148" name="圆角矩形 116">
            <a:extLst>
              <a:ext uri="{FF2B5EF4-FFF2-40B4-BE49-F238E27FC236}">
                <a16:creationId xmlns="" xmlns:a16="http://schemas.microsoft.com/office/drawing/2014/main" id="{856F9CF3-526F-4F2D-85DC-CCCAA23A4A8A}"/>
              </a:ext>
            </a:extLst>
          </p:cNvPr>
          <p:cNvSpPr/>
          <p:nvPr/>
        </p:nvSpPr>
        <p:spPr>
          <a:xfrm>
            <a:off x="23219554" y="12834039"/>
            <a:ext cx="2368986" cy="567920"/>
          </a:xfrm>
          <a:prstGeom prst="roundRect">
            <a:avLst/>
          </a:prstGeom>
          <a:solidFill>
            <a:srgbClr val="4BB7CD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开源组件</a:t>
            </a:r>
          </a:p>
        </p:txBody>
      </p:sp>
      <p:cxnSp>
        <p:nvCxnSpPr>
          <p:cNvPr id="149" name="直线箭头连接符 4">
            <a:extLst>
              <a:ext uri="{FF2B5EF4-FFF2-40B4-BE49-F238E27FC236}">
                <a16:creationId xmlns="" xmlns:a16="http://schemas.microsoft.com/office/drawing/2014/main" id="{37AA9C64-8A6C-4D5C-A6B6-CAF0A529B0FD}"/>
              </a:ext>
            </a:extLst>
          </p:cNvPr>
          <p:cNvCxnSpPr>
            <a:stCxn id="147" idx="1"/>
            <a:endCxn id="156" idx="2"/>
          </p:cNvCxnSpPr>
          <p:nvPr/>
        </p:nvCxnSpPr>
        <p:spPr>
          <a:xfrm flipH="1" flipV="1">
            <a:off x="20048184" y="9911380"/>
            <a:ext cx="3178763" cy="2323065"/>
          </a:xfrm>
          <a:prstGeom prst="straightConnector1">
            <a:avLst/>
          </a:prstGeom>
          <a:noFill/>
          <a:ln w="9525" cap="flat" cmpd="sng" algn="ctr">
            <a:solidFill>
              <a:srgbClr val="4BB7CD"/>
            </a:solidFill>
            <a:prstDash val="solid"/>
            <a:tailEnd type="triangle"/>
          </a:ln>
          <a:effectLst/>
        </p:spPr>
      </p:cxnSp>
      <p:cxnSp>
        <p:nvCxnSpPr>
          <p:cNvPr id="150" name="直线箭头连接符 6">
            <a:extLst>
              <a:ext uri="{FF2B5EF4-FFF2-40B4-BE49-F238E27FC236}">
                <a16:creationId xmlns="" xmlns:a16="http://schemas.microsoft.com/office/drawing/2014/main" id="{22154545-BE76-42B2-A7E6-7223E160CB80}"/>
              </a:ext>
            </a:extLst>
          </p:cNvPr>
          <p:cNvCxnSpPr>
            <a:stCxn id="148" idx="1"/>
            <a:endCxn id="156" idx="2"/>
          </p:cNvCxnSpPr>
          <p:nvPr/>
        </p:nvCxnSpPr>
        <p:spPr>
          <a:xfrm flipH="1" flipV="1">
            <a:off x="20048184" y="9911380"/>
            <a:ext cx="3171370" cy="3206619"/>
          </a:xfrm>
          <a:prstGeom prst="straightConnector1">
            <a:avLst/>
          </a:prstGeom>
          <a:noFill/>
          <a:ln w="9525" cap="flat" cmpd="sng" algn="ctr">
            <a:solidFill>
              <a:srgbClr val="4BB7CD"/>
            </a:solidFill>
            <a:prstDash val="solid"/>
            <a:tailEnd type="triangle"/>
          </a:ln>
          <a:effectLst/>
        </p:spPr>
      </p:cxnSp>
      <p:sp>
        <p:nvSpPr>
          <p:cNvPr id="151" name="圆角矩形 124">
            <a:extLst>
              <a:ext uri="{FF2B5EF4-FFF2-40B4-BE49-F238E27FC236}">
                <a16:creationId xmlns="" xmlns:a16="http://schemas.microsoft.com/office/drawing/2014/main" id="{B2B81850-7C9C-47E2-A580-8FA5CB1C7F80}"/>
              </a:ext>
            </a:extLst>
          </p:cNvPr>
          <p:cNvSpPr/>
          <p:nvPr/>
        </p:nvSpPr>
        <p:spPr>
          <a:xfrm>
            <a:off x="23170386" y="13961712"/>
            <a:ext cx="2368986" cy="567920"/>
          </a:xfrm>
          <a:prstGeom prst="roundRect">
            <a:avLst/>
          </a:prstGeom>
          <a:solidFill>
            <a:srgbClr val="4BB7CD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发布制品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="" xmlns:a16="http://schemas.microsoft.com/office/drawing/2014/main" id="{1370D550-6E33-4CC6-8F6C-A3E3A7F0126D}"/>
              </a:ext>
            </a:extLst>
          </p:cNvPr>
          <p:cNvSpPr txBox="1"/>
          <p:nvPr/>
        </p:nvSpPr>
        <p:spPr>
          <a:xfrm>
            <a:off x="21118552" y="12507030"/>
            <a:ext cx="1370354" cy="57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032054" hangingPunct="1"/>
            <a:r>
              <a:rPr kumimoji="1" lang="zh-CN" altLang="en-US" sz="3112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生成</a:t>
            </a:r>
          </a:p>
        </p:txBody>
      </p:sp>
      <p:cxnSp>
        <p:nvCxnSpPr>
          <p:cNvPr id="153" name="直线箭头连接符 8">
            <a:extLst>
              <a:ext uri="{FF2B5EF4-FFF2-40B4-BE49-F238E27FC236}">
                <a16:creationId xmlns="" xmlns:a16="http://schemas.microsoft.com/office/drawing/2014/main" id="{77705D7F-2382-49B6-8A05-A6B7A881D614}"/>
              </a:ext>
            </a:extLst>
          </p:cNvPr>
          <p:cNvCxnSpPr>
            <a:stCxn id="156" idx="2"/>
            <a:endCxn id="151" idx="1"/>
          </p:cNvCxnSpPr>
          <p:nvPr/>
        </p:nvCxnSpPr>
        <p:spPr>
          <a:xfrm>
            <a:off x="20048184" y="9911380"/>
            <a:ext cx="3122202" cy="4334292"/>
          </a:xfrm>
          <a:prstGeom prst="straightConnector1">
            <a:avLst/>
          </a:prstGeom>
          <a:noFill/>
          <a:ln w="9525" cap="flat" cmpd="sng" algn="ctr">
            <a:solidFill>
              <a:srgbClr val="4BB7CD"/>
            </a:solidFill>
            <a:prstDash val="solid"/>
            <a:tailEnd type="triangle"/>
          </a:ln>
          <a:effectLst/>
        </p:spPr>
      </p:cxnSp>
      <p:sp>
        <p:nvSpPr>
          <p:cNvPr id="154" name="圆角矩形 18">
            <a:extLst>
              <a:ext uri="{FF2B5EF4-FFF2-40B4-BE49-F238E27FC236}">
                <a16:creationId xmlns="" xmlns:a16="http://schemas.microsoft.com/office/drawing/2014/main" id="{6C47A44C-315E-41AD-BAB8-3C07795B3F7E}"/>
              </a:ext>
            </a:extLst>
          </p:cNvPr>
          <p:cNvSpPr/>
          <p:nvPr/>
        </p:nvSpPr>
        <p:spPr>
          <a:xfrm>
            <a:off x="15735252" y="6740939"/>
            <a:ext cx="2528183" cy="665030"/>
          </a:xfrm>
          <a:prstGeom prst="roundRect">
            <a:avLst/>
          </a:prstGeom>
          <a:solidFill>
            <a:srgbClr val="1C72BB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应用</a:t>
            </a:r>
          </a:p>
        </p:txBody>
      </p:sp>
      <p:cxnSp>
        <p:nvCxnSpPr>
          <p:cNvPr id="155" name="直线连接符 170">
            <a:extLst>
              <a:ext uri="{FF2B5EF4-FFF2-40B4-BE49-F238E27FC236}">
                <a16:creationId xmlns="" xmlns:a16="http://schemas.microsoft.com/office/drawing/2014/main" id="{08C965C6-765E-4717-8A2C-4DC89F28C94C}"/>
              </a:ext>
            </a:extLst>
          </p:cNvPr>
          <p:cNvCxnSpPr>
            <a:stCxn id="154" idx="2"/>
            <a:endCxn id="158" idx="3"/>
          </p:cNvCxnSpPr>
          <p:nvPr/>
        </p:nvCxnSpPr>
        <p:spPr>
          <a:xfrm flipH="1">
            <a:off x="15225180" y="7405969"/>
            <a:ext cx="1774164" cy="784403"/>
          </a:xfrm>
          <a:prstGeom prst="line">
            <a:avLst/>
          </a:prstGeom>
          <a:noFill/>
          <a:ln w="9525" cap="flat" cmpd="sng" algn="ctr">
            <a:solidFill>
              <a:srgbClr val="1C72BB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6" name="圆角矩形 132">
            <a:extLst>
              <a:ext uri="{FF2B5EF4-FFF2-40B4-BE49-F238E27FC236}">
                <a16:creationId xmlns="" xmlns:a16="http://schemas.microsoft.com/office/drawing/2014/main" id="{39222C98-775E-45DC-8E05-83411BC261B2}"/>
              </a:ext>
            </a:extLst>
          </p:cNvPr>
          <p:cNvSpPr/>
          <p:nvPr/>
        </p:nvSpPr>
        <p:spPr>
          <a:xfrm>
            <a:off x="18784092" y="9246350"/>
            <a:ext cx="2528183" cy="665030"/>
          </a:xfrm>
          <a:prstGeom prst="roundRect">
            <a:avLst/>
          </a:prstGeom>
          <a:solidFill>
            <a:srgbClr val="1C72BB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部署资源</a:t>
            </a:r>
          </a:p>
        </p:txBody>
      </p:sp>
      <p:sp>
        <p:nvSpPr>
          <p:cNvPr id="157" name="矩形 156">
            <a:extLst>
              <a:ext uri="{FF2B5EF4-FFF2-40B4-BE49-F238E27FC236}">
                <a16:creationId xmlns="" xmlns:a16="http://schemas.microsoft.com/office/drawing/2014/main" id="{ABC0FA93-D148-4515-AE50-D780ABD2FB55}"/>
              </a:ext>
            </a:extLst>
          </p:cNvPr>
          <p:cNvSpPr/>
          <p:nvPr/>
        </p:nvSpPr>
        <p:spPr>
          <a:xfrm>
            <a:off x="12475451" y="6591393"/>
            <a:ext cx="9220516" cy="3491760"/>
          </a:xfrm>
          <a:prstGeom prst="rect">
            <a:avLst/>
          </a:prstGeom>
          <a:noFill/>
          <a:ln w="12700" cap="flat" cmpd="sng" algn="ctr">
            <a:solidFill>
              <a:srgbClr val="1C72BB"/>
            </a:solidFill>
            <a:prstDash val="dash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endParaRPr kumimoji="1" lang="zh-CN" altLang="en-US" sz="4001" b="0" kern="1200">
              <a:solidFill>
                <a:srgbClr val="FFFFFF"/>
              </a:solidFill>
              <a:latin typeface="Corbel" panose="020B0503020204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8" name="圆角矩形 158">
            <a:extLst>
              <a:ext uri="{FF2B5EF4-FFF2-40B4-BE49-F238E27FC236}">
                <a16:creationId xmlns="" xmlns:a16="http://schemas.microsoft.com/office/drawing/2014/main" id="{F4CB5455-9E9B-4FA5-949C-AB9679219684}"/>
              </a:ext>
            </a:extLst>
          </p:cNvPr>
          <p:cNvSpPr/>
          <p:nvPr/>
        </p:nvSpPr>
        <p:spPr>
          <a:xfrm>
            <a:off x="12696997" y="7857857"/>
            <a:ext cx="2528183" cy="665030"/>
          </a:xfrm>
          <a:prstGeom prst="roundRect">
            <a:avLst/>
          </a:prstGeom>
          <a:solidFill>
            <a:srgbClr val="1C72BB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应用环境</a:t>
            </a:r>
          </a:p>
        </p:txBody>
      </p:sp>
      <p:sp>
        <p:nvSpPr>
          <p:cNvPr id="159" name="圆角矩形 172">
            <a:extLst>
              <a:ext uri="{FF2B5EF4-FFF2-40B4-BE49-F238E27FC236}">
                <a16:creationId xmlns="" xmlns:a16="http://schemas.microsoft.com/office/drawing/2014/main" id="{194E35DA-F142-4ED4-9996-77E4251A400D}"/>
              </a:ext>
            </a:extLst>
          </p:cNvPr>
          <p:cNvSpPr/>
          <p:nvPr/>
        </p:nvSpPr>
        <p:spPr>
          <a:xfrm>
            <a:off x="12687993" y="9237552"/>
            <a:ext cx="2528183" cy="665030"/>
          </a:xfrm>
          <a:prstGeom prst="roundRect">
            <a:avLst/>
          </a:prstGeom>
          <a:solidFill>
            <a:srgbClr val="1C72BB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lang="zh-CN" altLang="en-US" sz="3112" b="0" kern="120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运维动作</a:t>
            </a:r>
            <a:endParaRPr lang="zh-CN" altLang="en-US" sz="3112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cxnSp>
        <p:nvCxnSpPr>
          <p:cNvPr id="160" name="直线连接符 173">
            <a:extLst>
              <a:ext uri="{FF2B5EF4-FFF2-40B4-BE49-F238E27FC236}">
                <a16:creationId xmlns="" xmlns:a16="http://schemas.microsoft.com/office/drawing/2014/main" id="{9B4B3048-A4AD-4FE0-A647-2E64807DDEC1}"/>
              </a:ext>
            </a:extLst>
          </p:cNvPr>
          <p:cNvCxnSpPr>
            <a:stCxn id="154" idx="2"/>
            <a:endCxn id="159" idx="3"/>
          </p:cNvCxnSpPr>
          <p:nvPr/>
        </p:nvCxnSpPr>
        <p:spPr>
          <a:xfrm flipH="1">
            <a:off x="15216176" y="7405969"/>
            <a:ext cx="1783168" cy="2164098"/>
          </a:xfrm>
          <a:prstGeom prst="line">
            <a:avLst/>
          </a:prstGeom>
          <a:noFill/>
          <a:ln w="9525" cap="flat" cmpd="sng" algn="ctr">
            <a:solidFill>
              <a:srgbClr val="1C72BB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61" name="直线连接符 174">
            <a:extLst>
              <a:ext uri="{FF2B5EF4-FFF2-40B4-BE49-F238E27FC236}">
                <a16:creationId xmlns="" xmlns:a16="http://schemas.microsoft.com/office/drawing/2014/main" id="{33B3D4DE-D023-4178-837A-36174EC3ACF3}"/>
              </a:ext>
            </a:extLst>
          </p:cNvPr>
          <p:cNvCxnSpPr>
            <a:stCxn id="154" idx="2"/>
            <a:endCxn id="129" idx="1"/>
          </p:cNvCxnSpPr>
          <p:nvPr/>
        </p:nvCxnSpPr>
        <p:spPr>
          <a:xfrm>
            <a:off x="16999344" y="7405969"/>
            <a:ext cx="1784748" cy="792209"/>
          </a:xfrm>
          <a:prstGeom prst="line">
            <a:avLst/>
          </a:prstGeom>
          <a:noFill/>
          <a:ln w="9525" cap="flat" cmpd="sng" algn="ctr">
            <a:solidFill>
              <a:srgbClr val="1C72BB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62" name="直线连接符 176">
            <a:extLst>
              <a:ext uri="{FF2B5EF4-FFF2-40B4-BE49-F238E27FC236}">
                <a16:creationId xmlns="" xmlns:a16="http://schemas.microsoft.com/office/drawing/2014/main" id="{131FDCE9-1C9D-4FF6-BB1A-467134FD86B0}"/>
              </a:ext>
            </a:extLst>
          </p:cNvPr>
          <p:cNvCxnSpPr>
            <a:stCxn id="103" idx="3"/>
            <a:endCxn id="158" idx="1"/>
          </p:cNvCxnSpPr>
          <p:nvPr/>
        </p:nvCxnSpPr>
        <p:spPr>
          <a:xfrm>
            <a:off x="10845718" y="6308239"/>
            <a:ext cx="1851279" cy="1882133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63" name="直线连接符 177">
            <a:extLst>
              <a:ext uri="{FF2B5EF4-FFF2-40B4-BE49-F238E27FC236}">
                <a16:creationId xmlns="" xmlns:a16="http://schemas.microsoft.com/office/drawing/2014/main" id="{33871B76-2B2D-4B67-A4D7-79D8334B2A14}"/>
              </a:ext>
            </a:extLst>
          </p:cNvPr>
          <p:cNvCxnSpPr>
            <a:stCxn id="158" idx="1"/>
            <a:endCxn id="105" idx="3"/>
          </p:cNvCxnSpPr>
          <p:nvPr/>
        </p:nvCxnSpPr>
        <p:spPr>
          <a:xfrm flipH="1">
            <a:off x="10845718" y="8190372"/>
            <a:ext cx="1851279" cy="277656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64" name="直线连接符 180">
            <a:extLst>
              <a:ext uri="{FF2B5EF4-FFF2-40B4-BE49-F238E27FC236}">
                <a16:creationId xmlns="" xmlns:a16="http://schemas.microsoft.com/office/drawing/2014/main" id="{A931EA86-17BD-47E0-BF4D-C64C66713BBD}"/>
              </a:ext>
            </a:extLst>
          </p:cNvPr>
          <p:cNvCxnSpPr>
            <a:endCxn id="140" idx="3"/>
          </p:cNvCxnSpPr>
          <p:nvPr/>
        </p:nvCxnSpPr>
        <p:spPr>
          <a:xfrm flipH="1">
            <a:off x="10838033" y="8167970"/>
            <a:ext cx="1858967" cy="2309607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65" name="直线连接符 181">
            <a:extLst>
              <a:ext uri="{FF2B5EF4-FFF2-40B4-BE49-F238E27FC236}">
                <a16:creationId xmlns="" xmlns:a16="http://schemas.microsoft.com/office/drawing/2014/main" id="{8D04117B-6789-4CCF-A517-39EB74C6833B}"/>
              </a:ext>
            </a:extLst>
          </p:cNvPr>
          <p:cNvCxnSpPr/>
          <p:nvPr/>
        </p:nvCxnSpPr>
        <p:spPr>
          <a:xfrm flipH="1">
            <a:off x="10838033" y="8252845"/>
            <a:ext cx="1858964" cy="3384313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66" name="直线连接符 188">
            <a:extLst>
              <a:ext uri="{FF2B5EF4-FFF2-40B4-BE49-F238E27FC236}">
                <a16:creationId xmlns="" xmlns:a16="http://schemas.microsoft.com/office/drawing/2014/main" id="{71599E11-E71C-43E1-8786-7CAD65E4032B}"/>
              </a:ext>
            </a:extLst>
          </p:cNvPr>
          <p:cNvCxnSpPr/>
          <p:nvPr/>
        </p:nvCxnSpPr>
        <p:spPr>
          <a:xfrm flipH="1">
            <a:off x="10636581" y="8167971"/>
            <a:ext cx="2060416" cy="4480278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cxnSp>
        <p:nvCxnSpPr>
          <p:cNvPr id="167" name="直线连接符 193">
            <a:extLst>
              <a:ext uri="{FF2B5EF4-FFF2-40B4-BE49-F238E27FC236}">
                <a16:creationId xmlns="" xmlns:a16="http://schemas.microsoft.com/office/drawing/2014/main" id="{77FAD2E4-4AA5-43FB-806D-222AA7020F6E}"/>
              </a:ext>
            </a:extLst>
          </p:cNvPr>
          <p:cNvCxnSpPr>
            <a:stCxn id="158" idx="1"/>
            <a:endCxn id="138" idx="3"/>
          </p:cNvCxnSpPr>
          <p:nvPr/>
        </p:nvCxnSpPr>
        <p:spPr>
          <a:xfrm flipH="1">
            <a:off x="10847016" y="8190372"/>
            <a:ext cx="1849981" cy="5587916"/>
          </a:xfrm>
          <a:prstGeom prst="line">
            <a:avLst/>
          </a:prstGeom>
          <a:noFill/>
          <a:ln w="9525" cap="flat" cmpd="sng" algn="ctr">
            <a:solidFill>
              <a:srgbClr val="C1C224"/>
            </a:solidFill>
            <a:prstDash val="solid"/>
          </a:ln>
          <a:effectLst/>
        </p:spPr>
      </p:cxnSp>
      <p:pic>
        <p:nvPicPr>
          <p:cNvPr id="84" name="图片 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09828" y="265522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9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92" grpId="0" animBg="1"/>
      <p:bldP spid="93" grpId="0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22" grpId="0" animBg="1"/>
      <p:bldP spid="125" grpId="0" animBg="1"/>
      <p:bldP spid="126" grpId="0"/>
      <p:bldP spid="130" grpId="0"/>
      <p:bldP spid="131" grpId="0" animBg="1"/>
      <p:bldP spid="133" grpId="0" animBg="1"/>
      <p:bldP spid="136" grpId="0" animBg="1"/>
      <p:bldP spid="137" grpId="0" animBg="1"/>
      <p:bldP spid="138" grpId="0" animBg="1"/>
      <p:bldP spid="140" grpId="0" animBg="1"/>
      <p:bldP spid="143" grpId="0"/>
      <p:bldP spid="145" grpId="0" animBg="1"/>
      <p:bldP spid="147" grpId="0" animBg="1"/>
      <p:bldP spid="148" grpId="0" animBg="1"/>
      <p:bldP spid="151" grpId="0" animBg="1"/>
      <p:bldP spid="1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2256203" y="574639"/>
            <a:ext cx="8435711" cy="1367949"/>
          </a:xfrm>
          <a:prstGeom prst="rect">
            <a:avLst/>
          </a:prstGeom>
          <a:noFill/>
          <a:ln>
            <a:noFill/>
          </a:ln>
        </p:spPr>
        <p:txBody>
          <a:bodyPr vert="horz" wrap="square" lIns="271028" tIns="135514" rIns="271028" bIns="135514" rtlCol="0" anchor="ctr">
            <a:sp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711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"/>
              </a:rPr>
              <a:t>基于应用的系统拆分</a:t>
            </a:r>
            <a:endParaRPr sz="7111" kern="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1F80347A-FAF8-433F-93D7-D486B7BC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60" y="2633278"/>
            <a:ext cx="22650311" cy="11262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09828" y="265522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71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ECTION DIVIDER YOUR TITLE"/>
          <p:cNvSpPr txBox="1">
            <a:spLocks noGrp="1"/>
          </p:cNvSpPr>
          <p:nvPr>
            <p:ph type="title"/>
          </p:nvPr>
        </p:nvSpPr>
        <p:spPr>
          <a:xfrm>
            <a:off x="1437610" y="3398308"/>
            <a:ext cx="6722399" cy="940884"/>
          </a:xfrm>
          <a:prstGeom prst="rect">
            <a:avLst/>
          </a:prstGeom>
        </p:spPr>
        <p:txBody>
          <a:bodyPr lIns="46446" tIns="46446" rIns="46446" bIns="46446" anchor="t">
            <a:normAutofit/>
          </a:bodyPr>
          <a:lstStyle/>
          <a:p>
            <a:pPr defTabSz="613100">
              <a:defRPr sz="2640"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SECTION DIVIDER</a:t>
            </a:r>
            <a:br/>
            <a:r>
              <a:t>YOUR TITLE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7606171" cy="18483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631" y="4516907"/>
            <a:ext cx="16626907" cy="6894286"/>
          </a:xfrm>
          <a:prstGeom prst="rect">
            <a:avLst/>
          </a:prstGeom>
        </p:spPr>
      </p:pic>
      <p:sp>
        <p:nvSpPr>
          <p:cNvPr id="139" name="主标题1"/>
          <p:cNvSpPr txBox="1"/>
          <p:nvPr/>
        </p:nvSpPr>
        <p:spPr>
          <a:xfrm>
            <a:off x="6837489" y="7295626"/>
            <a:ext cx="23076453" cy="1560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0636" tIns="80636" rIns="80636" bIns="80636" anchor="ctr">
            <a:spAutoFit/>
          </a:bodyPr>
          <a:lstStyle>
            <a:lvl1pPr algn="l" defTabSz="914400">
              <a:lnSpc>
                <a:spcPct val="80000"/>
              </a:lnSpc>
              <a:defRPr sz="110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zh-CN" altLang="en-US" sz="11175" dirty="0">
                <a:latin typeface="Noto Sans S Chinese" charset="-122"/>
                <a:ea typeface="Noto Sans S Chinese" charset="-122"/>
                <a:cs typeface="Noto Sans S Chinese" charset="-122"/>
              </a:rPr>
              <a:t>应用的交付场景视图</a:t>
            </a:r>
            <a:endParaRPr sz="11175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6144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25564328" y="1037039"/>
            <a:ext cx="628378" cy="6392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3112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15" name="MH_Other_1"/>
          <p:cNvSpPr/>
          <p:nvPr/>
        </p:nvSpPr>
        <p:spPr>
          <a:xfrm>
            <a:off x="7204934" y="3339379"/>
            <a:ext cx="2" cy="1152794"/>
          </a:xfrm>
          <a:prstGeom prst="line">
            <a:avLst/>
          </a:prstGeom>
          <a:ln>
            <a:solidFill>
              <a:srgbClr val="4CA351"/>
            </a:solidFill>
            <a:prstDash val="sysDash"/>
          </a:ln>
        </p:spPr>
        <p:txBody>
          <a:bodyPr lIns="101597" tIns="101597" rIns="101597" bIns="101597"/>
          <a:lstStyle/>
          <a:p>
            <a:endParaRPr sz="8000"/>
          </a:p>
        </p:txBody>
      </p:sp>
      <p:sp>
        <p:nvSpPr>
          <p:cNvPr id="616" name="MH_Other_2"/>
          <p:cNvSpPr/>
          <p:nvPr/>
        </p:nvSpPr>
        <p:spPr>
          <a:xfrm>
            <a:off x="5264640" y="4711377"/>
            <a:ext cx="3880589" cy="3321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77" y="0"/>
                </a:moveTo>
                <a:lnTo>
                  <a:pt x="18437" y="57"/>
                </a:lnTo>
                <a:cubicBezTo>
                  <a:pt x="20391" y="2341"/>
                  <a:pt x="21600" y="5496"/>
                  <a:pt x="21600" y="8981"/>
                </a:cubicBezTo>
                <a:cubicBezTo>
                  <a:pt x="21600" y="15950"/>
                  <a:pt x="16765" y="21600"/>
                  <a:pt x="10800" y="21600"/>
                </a:cubicBezTo>
                <a:cubicBezTo>
                  <a:pt x="4835" y="21600"/>
                  <a:pt x="0" y="15950"/>
                  <a:pt x="0" y="8981"/>
                </a:cubicBezTo>
                <a:cubicBezTo>
                  <a:pt x="0" y="5496"/>
                  <a:pt x="1209" y="2341"/>
                  <a:pt x="3163" y="57"/>
                </a:cubicBezTo>
                <a:lnTo>
                  <a:pt x="3223" y="0"/>
                </a:lnTo>
                <a:lnTo>
                  <a:pt x="10800" y="8854"/>
                </a:lnTo>
                <a:close/>
              </a:path>
            </a:pathLst>
          </a:custGeom>
          <a:solidFill>
            <a:srgbClr val="4CA351"/>
          </a:solidFill>
          <a:ln w="12700">
            <a:miter lim="400000"/>
          </a:ln>
        </p:spPr>
        <p:txBody>
          <a:bodyPr lIns="101597" tIns="101597" rIns="101597" bIns="101597" anchor="ctr"/>
          <a:lstStyle/>
          <a:p>
            <a:pPr algn="ctr">
              <a:defRPr>
                <a:solidFill>
                  <a:srgbClr val="487AB5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8000"/>
          </a:p>
        </p:txBody>
      </p:sp>
      <p:grpSp>
        <p:nvGrpSpPr>
          <p:cNvPr id="619" name="MH_SubTitle_1"/>
          <p:cNvGrpSpPr/>
          <p:nvPr/>
        </p:nvGrpSpPr>
        <p:grpSpPr>
          <a:xfrm>
            <a:off x="5604900" y="4492172"/>
            <a:ext cx="3200065" cy="3200065"/>
            <a:chOff x="0" y="0"/>
            <a:chExt cx="1439999" cy="1439999"/>
          </a:xfrm>
        </p:grpSpPr>
        <p:sp>
          <p:nvSpPr>
            <p:cNvPr id="617" name="圆形"/>
            <p:cNvSpPr/>
            <p:nvPr/>
          </p:nvSpPr>
          <p:spPr>
            <a:xfrm>
              <a:off x="0" y="0"/>
              <a:ext cx="1440000" cy="1440000"/>
            </a:xfrm>
            <a:prstGeom prst="ellipse">
              <a:avLst/>
            </a:prstGeom>
            <a:solidFill>
              <a:srgbClr val="FEFFFF"/>
            </a:solidFill>
            <a:ln w="25400" cap="flat">
              <a:solidFill>
                <a:srgbClr val="4CA351"/>
              </a:solidFill>
              <a:prstDash val="solid"/>
              <a:round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101597" tIns="101597" rIns="101597" bIns="101597" numCol="1" anchor="ctr">
              <a:noAutofit/>
            </a:bodyPr>
            <a:lstStyle/>
            <a:p>
              <a:pPr algn="ctr">
                <a:defRPr>
                  <a:solidFill>
                    <a:srgbClr val="487AB5"/>
                  </a:solidFill>
                </a:defRPr>
              </a:pPr>
              <a:endParaRPr sz="8000"/>
            </a:p>
          </p:txBody>
        </p:sp>
        <p:sp>
          <p:nvSpPr>
            <p:cNvPr id="618" name="资源…"/>
            <p:cNvSpPr txBox="1"/>
            <p:nvPr/>
          </p:nvSpPr>
          <p:spPr>
            <a:xfrm>
              <a:off x="210883" y="210883"/>
              <a:ext cx="1018234" cy="1018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9" tIns="101599" rIns="101599" bIns="101599" numCol="1" anchor="ctr">
              <a:normAutofit fontScale="92500" lnSpcReduction="10000"/>
            </a:bodyPr>
            <a:lstStyle/>
            <a:p>
              <a:pPr algn="ctr">
                <a:defRPr>
                  <a:solidFill>
                    <a:srgbClr val="E55F06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8000" b="0" dirty="0" smtClean="0">
                  <a:solidFill>
                    <a:srgbClr val="4CA351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  <a:sym typeface="Helvetica"/>
                </a:rPr>
                <a:t>资源</a:t>
              </a:r>
              <a:endParaRPr sz="8000" b="0" dirty="0">
                <a:solidFill>
                  <a:srgbClr val="4CA35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Helvetica"/>
              </a:endParaRPr>
            </a:p>
            <a:p>
              <a:pPr algn="ctr">
                <a:defRPr>
                  <a:solidFill>
                    <a:srgbClr val="E55F06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8000" b="0" dirty="0">
                  <a:solidFill>
                    <a:srgbClr val="4CA351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  <a:sym typeface="Helvetica"/>
                </a:rPr>
                <a:t>交付</a:t>
              </a:r>
            </a:p>
          </p:txBody>
        </p:sp>
      </p:grpSp>
      <p:grpSp>
        <p:nvGrpSpPr>
          <p:cNvPr id="622" name="MH_Other_3"/>
          <p:cNvGrpSpPr/>
          <p:nvPr/>
        </p:nvGrpSpPr>
        <p:grpSpPr>
          <a:xfrm>
            <a:off x="6835604" y="2159079"/>
            <a:ext cx="738659" cy="1455856"/>
            <a:chOff x="0" y="-142139"/>
            <a:chExt cx="332388" cy="655120"/>
          </a:xfrm>
          <a:solidFill>
            <a:srgbClr val="4CA351"/>
          </a:solidFill>
        </p:grpSpPr>
        <p:sp>
          <p:nvSpPr>
            <p:cNvPr id="620" name="圆形"/>
            <p:cNvSpPr/>
            <p:nvPr/>
          </p:nvSpPr>
          <p:spPr>
            <a:xfrm>
              <a:off x="0" y="19226"/>
              <a:ext cx="332388" cy="332388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101597" tIns="101597" rIns="101597" bIns="101597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8000"/>
            </a:p>
          </p:txBody>
        </p:sp>
        <p:sp>
          <p:nvSpPr>
            <p:cNvPr id="621" name="A"/>
            <p:cNvSpPr txBox="1"/>
            <p:nvPr/>
          </p:nvSpPr>
          <p:spPr>
            <a:xfrm>
              <a:off x="48676" y="-142139"/>
              <a:ext cx="235036" cy="655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9" tIns="101599" rIns="101599" bIns="101599" numCol="1" anchor="ctr">
              <a:spAutoFit/>
            </a:bodyPr>
            <a:lstStyle>
              <a:lvl1pPr algn="ctr">
                <a:defRPr>
                  <a:solidFill>
                    <a:srgbClr val="FEFFFF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8000" dirty="0"/>
                <a:t>A</a:t>
              </a:r>
            </a:p>
          </p:txBody>
        </p:sp>
      </p:grpSp>
      <p:sp>
        <p:nvSpPr>
          <p:cNvPr id="623" name="MH_Text_1"/>
          <p:cNvSpPr txBox="1"/>
          <p:nvPr/>
        </p:nvSpPr>
        <p:spPr>
          <a:xfrm>
            <a:off x="2096622" y="8697882"/>
            <a:ext cx="10908457" cy="534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01599" rIns="101599">
            <a:spAutoFit/>
          </a:bodyPr>
          <a:lstStyle/>
          <a:p>
            <a:pPr algn="l">
              <a:lnSpc>
                <a:spcPct val="120000"/>
              </a:lnSpc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556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角色：各类运维角色，网络、存储、服务器等等</a:t>
            </a:r>
            <a:endParaRPr sz="3556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>
              <a:lnSpc>
                <a:spcPct val="120000"/>
              </a:lnSpc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3556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>
              <a:lnSpc>
                <a:spcPct val="120000"/>
              </a:lnSpc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556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场景：运维各类自动化、配置、变更等</a:t>
            </a:r>
            <a:endParaRPr sz="3556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>
              <a:lnSpc>
                <a:spcPct val="120000"/>
              </a:lnSpc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3556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>
              <a:lnSpc>
                <a:spcPct val="120000"/>
              </a:lnSpc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556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能力：面向资源层的自动化能力，包括IaaS和PaaS层自动化</a:t>
            </a:r>
            <a:endParaRPr sz="3556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>
              <a:lnSpc>
                <a:spcPct val="120000"/>
              </a:lnSpc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3556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>
              <a:lnSpc>
                <a:spcPct val="120000"/>
              </a:lnSpc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556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产品：云管理平台CMP</a:t>
            </a:r>
            <a:endParaRPr sz="3556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624" name="MH_Other_4"/>
          <p:cNvSpPr/>
          <p:nvPr/>
        </p:nvSpPr>
        <p:spPr>
          <a:xfrm>
            <a:off x="19966400" y="3026493"/>
            <a:ext cx="2" cy="1152794"/>
          </a:xfrm>
          <a:prstGeom prst="line">
            <a:avLst/>
          </a:prstGeom>
          <a:ln>
            <a:solidFill>
              <a:srgbClr val="C1C224"/>
            </a:solidFill>
            <a:prstDash val="sysDash"/>
          </a:ln>
        </p:spPr>
        <p:txBody>
          <a:bodyPr lIns="101597" tIns="101597" rIns="101597" bIns="101597"/>
          <a:lstStyle/>
          <a:p>
            <a:endParaRPr sz="8000"/>
          </a:p>
        </p:txBody>
      </p:sp>
      <p:sp>
        <p:nvSpPr>
          <p:cNvPr id="625" name="MH_Other_5"/>
          <p:cNvSpPr/>
          <p:nvPr/>
        </p:nvSpPr>
        <p:spPr>
          <a:xfrm>
            <a:off x="17972021" y="4492172"/>
            <a:ext cx="3880589" cy="3321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77" y="0"/>
                </a:moveTo>
                <a:lnTo>
                  <a:pt x="18437" y="57"/>
                </a:lnTo>
                <a:cubicBezTo>
                  <a:pt x="20391" y="2341"/>
                  <a:pt x="21600" y="5496"/>
                  <a:pt x="21600" y="8981"/>
                </a:cubicBezTo>
                <a:cubicBezTo>
                  <a:pt x="21600" y="15950"/>
                  <a:pt x="16765" y="21600"/>
                  <a:pt x="10800" y="21600"/>
                </a:cubicBezTo>
                <a:cubicBezTo>
                  <a:pt x="4835" y="21600"/>
                  <a:pt x="0" y="15950"/>
                  <a:pt x="0" y="8981"/>
                </a:cubicBezTo>
                <a:cubicBezTo>
                  <a:pt x="0" y="5496"/>
                  <a:pt x="1209" y="2341"/>
                  <a:pt x="3163" y="57"/>
                </a:cubicBezTo>
                <a:lnTo>
                  <a:pt x="3223" y="0"/>
                </a:lnTo>
                <a:lnTo>
                  <a:pt x="10800" y="8854"/>
                </a:lnTo>
                <a:close/>
              </a:path>
            </a:pathLst>
          </a:custGeom>
          <a:solidFill>
            <a:srgbClr val="C1C224"/>
          </a:solidFill>
          <a:ln w="12700">
            <a:miter lim="400000"/>
          </a:ln>
        </p:spPr>
        <p:txBody>
          <a:bodyPr lIns="101597" tIns="101597" rIns="101597" bIns="101597" anchor="ctr"/>
          <a:lstStyle/>
          <a:p>
            <a:pPr algn="ctr">
              <a:defRPr>
                <a:solidFill>
                  <a:srgbClr val="487AB5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8000"/>
          </a:p>
        </p:txBody>
      </p:sp>
      <p:grpSp>
        <p:nvGrpSpPr>
          <p:cNvPr id="628" name="MH_SubTitle_2"/>
          <p:cNvGrpSpPr/>
          <p:nvPr/>
        </p:nvGrpSpPr>
        <p:grpSpPr>
          <a:xfrm>
            <a:off x="18312281" y="4272971"/>
            <a:ext cx="3200065" cy="3200065"/>
            <a:chOff x="0" y="0"/>
            <a:chExt cx="1439999" cy="1439999"/>
          </a:xfrm>
        </p:grpSpPr>
        <p:sp>
          <p:nvSpPr>
            <p:cNvPr id="626" name="圆形"/>
            <p:cNvSpPr/>
            <p:nvPr/>
          </p:nvSpPr>
          <p:spPr>
            <a:xfrm>
              <a:off x="0" y="0"/>
              <a:ext cx="1440000" cy="1440000"/>
            </a:xfrm>
            <a:prstGeom prst="ellipse">
              <a:avLst/>
            </a:prstGeom>
            <a:solidFill>
              <a:srgbClr val="FEFFFF"/>
            </a:solidFill>
            <a:ln w="25400" cap="flat">
              <a:solidFill>
                <a:srgbClr val="C1C224"/>
              </a:solidFill>
              <a:prstDash val="solid"/>
              <a:round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101597" tIns="101597" rIns="101597" bIns="101597" numCol="1" anchor="ctr">
              <a:noAutofit/>
            </a:bodyPr>
            <a:lstStyle/>
            <a:p>
              <a:pPr algn="ctr">
                <a:defRPr>
                  <a:solidFill>
                    <a:srgbClr val="487AB5"/>
                  </a:solidFill>
                </a:defRPr>
              </a:pPr>
              <a:endParaRPr sz="8000"/>
            </a:p>
          </p:txBody>
        </p:sp>
        <p:sp>
          <p:nvSpPr>
            <p:cNvPr id="627" name="应用…"/>
            <p:cNvSpPr txBox="1"/>
            <p:nvPr/>
          </p:nvSpPr>
          <p:spPr>
            <a:xfrm>
              <a:off x="210883" y="210883"/>
              <a:ext cx="1018234" cy="1018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9" tIns="101599" rIns="101599" bIns="101599" numCol="1" anchor="ctr">
              <a:normAutofit fontScale="92500" lnSpcReduction="10000"/>
            </a:bodyPr>
            <a:lstStyle/>
            <a:p>
              <a:pPr algn="ctr">
                <a:defRPr>
                  <a:solidFill>
                    <a:srgbClr val="2A4856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8000" b="0" dirty="0">
                  <a:solidFill>
                    <a:srgbClr val="C1C224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  <a:sym typeface="Helvetica"/>
                </a:rPr>
                <a:t>应用</a:t>
              </a:r>
            </a:p>
            <a:p>
              <a:pPr algn="ctr">
                <a:defRPr>
                  <a:solidFill>
                    <a:srgbClr val="2A4856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8000" b="0" dirty="0">
                  <a:solidFill>
                    <a:srgbClr val="C1C224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  <a:sym typeface="Helvetica"/>
                </a:rPr>
                <a:t>交付</a:t>
              </a:r>
            </a:p>
          </p:txBody>
        </p:sp>
      </p:grpSp>
      <p:grpSp>
        <p:nvGrpSpPr>
          <p:cNvPr id="631" name="MH_Other_6"/>
          <p:cNvGrpSpPr/>
          <p:nvPr/>
        </p:nvGrpSpPr>
        <p:grpSpPr>
          <a:xfrm>
            <a:off x="19608298" y="1866097"/>
            <a:ext cx="738659" cy="1455856"/>
            <a:chOff x="0" y="-142139"/>
            <a:chExt cx="332388" cy="655120"/>
          </a:xfrm>
          <a:solidFill>
            <a:srgbClr val="C1C224"/>
          </a:solidFill>
        </p:grpSpPr>
        <p:sp>
          <p:nvSpPr>
            <p:cNvPr id="629" name="圆形"/>
            <p:cNvSpPr/>
            <p:nvPr/>
          </p:nvSpPr>
          <p:spPr>
            <a:xfrm>
              <a:off x="0" y="19226"/>
              <a:ext cx="332388" cy="332388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101597" tIns="101597" rIns="101597" bIns="101597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8000"/>
            </a:p>
          </p:txBody>
        </p:sp>
        <p:sp>
          <p:nvSpPr>
            <p:cNvPr id="630" name="B"/>
            <p:cNvSpPr txBox="1"/>
            <p:nvPr/>
          </p:nvSpPr>
          <p:spPr>
            <a:xfrm>
              <a:off x="48676" y="-142139"/>
              <a:ext cx="235036" cy="655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9" tIns="101599" rIns="101599" bIns="101599" numCol="1" anchor="ctr">
              <a:spAutoFit/>
            </a:bodyPr>
            <a:lstStyle>
              <a:lvl1pPr algn="ctr">
                <a:defRPr>
                  <a:solidFill>
                    <a:srgbClr val="FEFFFF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8000" dirty="0"/>
                <a:t>B</a:t>
              </a:r>
            </a:p>
          </p:txBody>
        </p:sp>
      </p:grpSp>
      <p:sp>
        <p:nvSpPr>
          <p:cNvPr id="632" name="MH_Text_2"/>
          <p:cNvSpPr txBox="1"/>
          <p:nvPr/>
        </p:nvSpPr>
        <p:spPr>
          <a:xfrm>
            <a:off x="16060881" y="8697882"/>
            <a:ext cx="9327793" cy="5640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599" rIns="101599">
            <a:normAutofit/>
          </a:bodyPr>
          <a:lstStyle/>
          <a:p>
            <a:pPr algn="l" defTabSz="1971093">
              <a:lnSpc>
                <a:spcPct val="108000"/>
              </a:lnSpc>
              <a:defRPr sz="1552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449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角色：Dev、Test、Ops</a:t>
            </a:r>
            <a:endParaRPr sz="3449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Calibri"/>
            </a:endParaRPr>
          </a:p>
          <a:p>
            <a:pPr algn="l" defTabSz="1971093">
              <a:lnSpc>
                <a:spcPct val="108000"/>
              </a:lnSpc>
              <a:defRPr sz="1552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3449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Calibri"/>
            </a:endParaRPr>
          </a:p>
          <a:p>
            <a:pPr algn="l" defTabSz="1971093">
              <a:lnSpc>
                <a:spcPct val="108000"/>
              </a:lnSpc>
              <a:defRPr sz="1552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449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场景：持续部署、配置管理、灰度发布、端到端交付</a:t>
            </a:r>
            <a:endParaRPr sz="3449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 defTabSz="1971093">
              <a:lnSpc>
                <a:spcPct val="108000"/>
              </a:lnSpc>
              <a:defRPr sz="1552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3449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 defTabSz="1971093">
              <a:lnSpc>
                <a:spcPct val="108000"/>
              </a:lnSpc>
              <a:defRPr sz="1552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449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能力：面向应用的自动化能力，包括持续交付的自动化和运营维护过程自动化</a:t>
            </a:r>
            <a:endParaRPr sz="3449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 defTabSz="1971093">
              <a:lnSpc>
                <a:spcPct val="108000"/>
              </a:lnSpc>
              <a:defRPr sz="1552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3449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algn="l" defTabSz="1971093">
              <a:lnSpc>
                <a:spcPct val="108000"/>
              </a:lnSpc>
              <a:defRPr sz="1552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449" b="0" dirty="0" err="1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产品：DevOps平台</a:t>
            </a:r>
            <a:endParaRPr sz="3449" b="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23" name="主标题">
            <a:extLst>
              <a:ext uri="{FF2B5EF4-FFF2-40B4-BE49-F238E27FC236}">
                <a16:creationId xmlns="" xmlns:a16="http://schemas.microsoft.com/office/drawing/2014/main" id="{614BDD11-32D6-40FD-B7DC-15391EE3B6AB}"/>
              </a:ext>
            </a:extLst>
          </p:cNvPr>
          <p:cNvSpPr txBox="1">
            <a:spLocks/>
          </p:cNvSpPr>
          <p:nvPr/>
        </p:nvSpPr>
        <p:spPr>
          <a:xfrm>
            <a:off x="2161936" y="524305"/>
            <a:ext cx="9940097" cy="1385340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271028" tIns="135514" rIns="271028" bIns="135514" anchor="ctr">
            <a:spAutoFit/>
          </a:bodyPr>
          <a:lstStyle>
            <a:lvl1pPr algn="l" defTabSz="2000250">
              <a:defRPr sz="7000" kern="100" spc="-2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"/>
              </a:defRPr>
            </a:lvl1pPr>
            <a:lvl2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algn="l" defTabSz="914400">
              <a:lnSpc>
                <a:spcPct val="80000"/>
              </a:lnSpc>
              <a:defRPr sz="11000" b="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altLang="zh-CN" sz="711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IT</a:t>
            </a:r>
            <a:r>
              <a:rPr lang="zh-CN" altLang="en-US" sz="711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交付场景的两层视角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09828" y="265522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2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持续交付之应用交付收益"/>
          <p:cNvSpPr/>
          <p:nvPr/>
        </p:nvSpPr>
        <p:spPr>
          <a:xfrm>
            <a:off x="2121304" y="491044"/>
            <a:ext cx="11604283" cy="138534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应用全生命周期交付的逻辑</a:t>
            </a:r>
            <a:endParaRPr sz="7111" kern="100" spc="-254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="" xmlns:a16="http://schemas.microsoft.com/office/drawing/2014/main" id="{330ED784-7C86-7947-8209-B362F3A24EA0}"/>
              </a:ext>
            </a:extLst>
          </p:cNvPr>
          <p:cNvSpPr/>
          <p:nvPr/>
        </p:nvSpPr>
        <p:spPr>
          <a:xfrm>
            <a:off x="6051445" y="7186075"/>
            <a:ext cx="3317280" cy="933080"/>
          </a:xfrm>
          <a:prstGeom prst="round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zh-CN" altLang="en-US" sz="3112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持续集成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="" xmlns:a16="http://schemas.microsoft.com/office/drawing/2014/main" id="{E0E09678-D7FB-FA4C-9086-860EAE83F763}"/>
              </a:ext>
            </a:extLst>
          </p:cNvPr>
          <p:cNvSpPr/>
          <p:nvPr/>
        </p:nvSpPr>
        <p:spPr>
          <a:xfrm>
            <a:off x="12778021" y="7186075"/>
            <a:ext cx="3317280" cy="933080"/>
          </a:xfrm>
          <a:prstGeom prst="round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zh-CN" altLang="en-US" sz="3112" b="0" kern="120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持续部署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="" xmlns:a16="http://schemas.microsoft.com/office/drawing/2014/main" id="{BF4225B2-5D5B-194E-9664-5EE6A1D3B547}"/>
              </a:ext>
            </a:extLst>
          </p:cNvPr>
          <p:cNvSpPr/>
          <p:nvPr/>
        </p:nvSpPr>
        <p:spPr>
          <a:xfrm>
            <a:off x="19504594" y="7186075"/>
            <a:ext cx="3317280" cy="933080"/>
          </a:xfrm>
          <a:prstGeom prst="round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zh-CN" altLang="en-US" sz="3112" b="0" kern="120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持续反馈</a:t>
            </a:r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71D1D24D-2F74-4548-B48B-3D0B122F64AE}"/>
              </a:ext>
            </a:extLst>
          </p:cNvPr>
          <p:cNvSpPr>
            <a:spLocks/>
          </p:cNvSpPr>
          <p:nvPr/>
        </p:nvSpPr>
        <p:spPr>
          <a:xfrm>
            <a:off x="12778021" y="2421744"/>
            <a:ext cx="3440067" cy="3440067"/>
          </a:xfrm>
          <a:prstGeom prst="ellipse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zh-CN" altLang="en-US" sz="3556" b="0" kern="120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持续交付</a:t>
            </a:r>
            <a:endParaRPr kumimoji="1" lang="en-US" altLang="zh-CN" sz="3556" b="0" kern="120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  <a:p>
            <a:pPr defTabSz="2032054" hangingPunct="1"/>
            <a:r>
              <a:rPr kumimoji="1" lang="zh-CN" altLang="en-US" sz="3556" b="0" kern="120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（流水线）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="" xmlns:a16="http://schemas.microsoft.com/office/drawing/2014/main" id="{6D8BB851-4F0C-8249-BE4D-F5F8F1C43B07}"/>
              </a:ext>
            </a:extLst>
          </p:cNvPr>
          <p:cNvSpPr/>
          <p:nvPr/>
        </p:nvSpPr>
        <p:spPr>
          <a:xfrm rot="5400000">
            <a:off x="13972521" y="-1364442"/>
            <a:ext cx="1036756" cy="15680934"/>
          </a:xfrm>
          <a:prstGeom prst="lef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="" xmlns:a16="http://schemas.microsoft.com/office/drawing/2014/main" id="{2F88CF9F-B988-1A48-AD43-634A4DDCFC3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9368725" y="7652615"/>
            <a:ext cx="340929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77B4E55F-C6A4-5D40-BAAA-B6EA8C06A61F}"/>
              </a:ext>
            </a:extLst>
          </p:cNvPr>
          <p:cNvSpPr/>
          <p:nvPr/>
        </p:nvSpPr>
        <p:spPr>
          <a:xfrm>
            <a:off x="10593440" y="6795476"/>
            <a:ext cx="881333" cy="51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/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产生</a:t>
            </a:r>
            <a:endParaRPr lang="zh-CN" altLang="en-US" sz="2667" b="0" kern="1200" dirty="0">
              <a:solidFill>
                <a:schemeClr val="bg1">
                  <a:lumMod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cxnSp>
        <p:nvCxnSpPr>
          <p:cNvPr id="22" name="肘形连接符 21">
            <a:extLst>
              <a:ext uri="{FF2B5EF4-FFF2-40B4-BE49-F238E27FC236}">
                <a16:creationId xmlns="" xmlns:a16="http://schemas.microsoft.com/office/drawing/2014/main" id="{2A330226-E62D-994A-A140-EBE31A6EE880}"/>
              </a:ext>
            </a:extLst>
          </p:cNvPr>
          <p:cNvCxnSpPr>
            <a:cxnSpLocks/>
            <a:stCxn id="8" idx="2"/>
            <a:endCxn id="7" idx="2"/>
          </p:cNvCxnSpPr>
          <p:nvPr/>
        </p:nvCxnSpPr>
        <p:spPr>
          <a:xfrm rot="5400000">
            <a:off x="17799948" y="4755869"/>
            <a:ext cx="12700" cy="6726573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B102B062-8AE0-1340-BA80-04E9C3FC6DDA}"/>
              </a:ext>
            </a:extLst>
          </p:cNvPr>
          <p:cNvSpPr/>
          <p:nvPr/>
        </p:nvSpPr>
        <p:spPr>
          <a:xfrm>
            <a:off x="17320014" y="7620747"/>
            <a:ext cx="881333" cy="51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/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反馈</a:t>
            </a:r>
            <a:endParaRPr lang="zh-CN" altLang="en-US" sz="2667" b="0" kern="1200">
              <a:solidFill>
                <a:schemeClr val="bg1">
                  <a:lumMod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cxnSp>
        <p:nvCxnSpPr>
          <p:cNvPr id="27" name="肘形连接符 26">
            <a:extLst>
              <a:ext uri="{FF2B5EF4-FFF2-40B4-BE49-F238E27FC236}">
                <a16:creationId xmlns="" xmlns:a16="http://schemas.microsoft.com/office/drawing/2014/main" id="{AD5E78B2-2DD5-DF40-8A70-1099EC30042F}"/>
              </a:ext>
            </a:extLst>
          </p:cNvPr>
          <p:cNvCxnSpPr>
            <a:cxnSpLocks/>
          </p:cNvCxnSpPr>
          <p:nvPr/>
        </p:nvCxnSpPr>
        <p:spPr>
          <a:xfrm rot="5400000">
            <a:off x="14436660" y="1392581"/>
            <a:ext cx="12700" cy="13453149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92EB87E8-EF14-9E49-839B-98E9C332CA8A}"/>
              </a:ext>
            </a:extLst>
          </p:cNvPr>
          <p:cNvSpPr/>
          <p:nvPr/>
        </p:nvSpPr>
        <p:spPr>
          <a:xfrm>
            <a:off x="13944259" y="8972587"/>
            <a:ext cx="881333" cy="51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/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反馈</a:t>
            </a:r>
            <a:endParaRPr lang="zh-CN" altLang="en-US" sz="2667" b="0" kern="1200">
              <a:solidFill>
                <a:schemeClr val="bg1">
                  <a:lumMod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E0E0E3B7-A28C-3A42-8D8E-BAB4E6DF7D8E}"/>
              </a:ext>
            </a:extLst>
          </p:cNvPr>
          <p:cNvSpPr/>
          <p:nvPr/>
        </p:nvSpPr>
        <p:spPr>
          <a:xfrm>
            <a:off x="6096223" y="3879855"/>
            <a:ext cx="6440961" cy="719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/>
            <a:r>
              <a:rPr lang="zh-CN" altLang="en-US" sz="4001" b="0" kern="1200" dirty="0">
                <a:solidFill>
                  <a:schemeClr val="bg1">
                    <a:lumMod val="50000"/>
                  </a:scheme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端到端应用全生命</a:t>
            </a:r>
            <a:r>
              <a:rPr lang="zh-CN" altLang="en-US" sz="4001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周期</a:t>
            </a:r>
            <a:r>
              <a:rPr lang="zh-CN" altLang="en-US" sz="4001" b="0" kern="1200" dirty="0">
                <a:solidFill>
                  <a:schemeClr val="bg1">
                    <a:lumMod val="50000"/>
                  </a:scheme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管理</a:t>
            </a:r>
            <a:endParaRPr lang="zh-CN" altLang="en-US" sz="4001" b="0" kern="1200" dirty="0">
              <a:solidFill>
                <a:schemeClr val="bg1">
                  <a:lumMod val="50000"/>
                </a:schemeClr>
              </a:solidFill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="" xmlns:a16="http://schemas.microsoft.com/office/drawing/2014/main" id="{5AEF6C88-5A9A-2C4E-83A2-BB269A35B0FF}"/>
              </a:ext>
            </a:extLst>
          </p:cNvPr>
          <p:cNvSpPr/>
          <p:nvPr/>
        </p:nvSpPr>
        <p:spPr>
          <a:xfrm>
            <a:off x="2003905" y="12287750"/>
            <a:ext cx="3317280" cy="933080"/>
          </a:xfrm>
          <a:prstGeom prst="round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en-US" altLang="zh-CN" sz="3112" b="0" kern="120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SCM</a:t>
            </a:r>
            <a:endParaRPr kumimoji="1" lang="zh-CN" altLang="en-US" sz="3112" b="0" kern="120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="" xmlns:a16="http://schemas.microsoft.com/office/drawing/2014/main" id="{EED5BD41-EE50-B14D-9336-5645CF5418E8}"/>
              </a:ext>
            </a:extLst>
          </p:cNvPr>
          <p:cNvSpPr/>
          <p:nvPr/>
        </p:nvSpPr>
        <p:spPr>
          <a:xfrm>
            <a:off x="7917601" y="12249131"/>
            <a:ext cx="3317280" cy="933080"/>
          </a:xfrm>
          <a:prstGeom prst="round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en-US" altLang="zh-CN" sz="3112" b="0" kern="120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BINARY</a:t>
            </a:r>
            <a:endParaRPr kumimoji="1" lang="zh-CN" altLang="en-US" sz="3112" b="0" kern="120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="" xmlns:a16="http://schemas.microsoft.com/office/drawing/2014/main" id="{035308CB-7F85-6E45-BCCD-164FDAE6BC26}"/>
              </a:ext>
            </a:extLst>
          </p:cNvPr>
          <p:cNvSpPr/>
          <p:nvPr/>
        </p:nvSpPr>
        <p:spPr>
          <a:xfrm>
            <a:off x="13945825" y="12249131"/>
            <a:ext cx="3317280" cy="933080"/>
          </a:xfrm>
          <a:prstGeom prst="round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en-US" altLang="zh-CN" sz="3112" b="0" kern="120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VERSION</a:t>
            </a:r>
            <a:endParaRPr kumimoji="1" lang="zh-CN" altLang="en-US" sz="3112" b="0" kern="120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="" xmlns:a16="http://schemas.microsoft.com/office/drawing/2014/main" id="{7D055C26-B94A-E640-A3B3-5A57A7FFA51F}"/>
              </a:ext>
            </a:extLst>
          </p:cNvPr>
          <p:cNvSpPr/>
          <p:nvPr/>
        </p:nvSpPr>
        <p:spPr>
          <a:xfrm>
            <a:off x="19896702" y="12249131"/>
            <a:ext cx="3317280" cy="933080"/>
          </a:xfrm>
          <a:prstGeom prst="round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en-US" altLang="zh-CN" sz="3112" b="0" kern="120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INSTANCE</a:t>
            </a:r>
            <a:endParaRPr kumimoji="1" lang="zh-CN" altLang="en-US" sz="3112" b="0" kern="120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="" xmlns:a16="http://schemas.microsoft.com/office/drawing/2014/main" id="{5D9316A7-DBB9-8244-9356-9E7BDA1299F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284004" y="12715671"/>
            <a:ext cx="263359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347F38F8-F183-2741-BB2C-6E25521E39AF}"/>
              </a:ext>
            </a:extLst>
          </p:cNvPr>
          <p:cNvSpPr/>
          <p:nvPr/>
        </p:nvSpPr>
        <p:spPr>
          <a:xfrm>
            <a:off x="5778884" y="11879202"/>
            <a:ext cx="1575065" cy="51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/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集成校验</a:t>
            </a:r>
            <a:endParaRPr lang="zh-CN" altLang="en-US" sz="2667" b="0" kern="1200">
              <a:solidFill>
                <a:schemeClr val="bg1">
                  <a:lumMod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FDDBB983-9E29-6C46-A8B0-D5CE7D313247}"/>
              </a:ext>
            </a:extLst>
          </p:cNvPr>
          <p:cNvSpPr/>
          <p:nvPr/>
        </p:nvSpPr>
        <p:spPr>
          <a:xfrm>
            <a:off x="11781560" y="12125946"/>
            <a:ext cx="1575065" cy="51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/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版本注册</a:t>
            </a:r>
            <a:endParaRPr lang="zh-CN" altLang="en-US" sz="2667" b="0" kern="1200">
              <a:solidFill>
                <a:schemeClr val="bg1">
                  <a:lumMod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cxnSp>
        <p:nvCxnSpPr>
          <p:cNvPr id="47" name="直线箭头连接符 46">
            <a:extLst>
              <a:ext uri="{FF2B5EF4-FFF2-40B4-BE49-F238E27FC236}">
                <a16:creationId xmlns="" xmlns:a16="http://schemas.microsoft.com/office/drawing/2014/main" id="{2C19A840-6FE5-B647-BE17-9CD4BE7B4A8D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1234881" y="12715671"/>
            <a:ext cx="271094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="" xmlns:a16="http://schemas.microsoft.com/office/drawing/2014/main" id="{2D71D4B2-736D-DF47-A48B-06BB558C5F91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17263105" y="12715671"/>
            <a:ext cx="263359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78B16AE6-2787-8148-9636-270CDB3C7CA7}"/>
              </a:ext>
            </a:extLst>
          </p:cNvPr>
          <p:cNvSpPr/>
          <p:nvPr/>
        </p:nvSpPr>
        <p:spPr>
          <a:xfrm>
            <a:off x="17680641" y="11847279"/>
            <a:ext cx="1575065" cy="51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/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部署策略</a:t>
            </a:r>
            <a:endParaRPr lang="zh-CN" altLang="en-US" sz="2667" b="0" kern="1200">
              <a:solidFill>
                <a:schemeClr val="bg1">
                  <a:lumMod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1BBCCF73-C23C-A043-B736-DE2D09FFB49F}"/>
              </a:ext>
            </a:extLst>
          </p:cNvPr>
          <p:cNvSpPr/>
          <p:nvPr/>
        </p:nvSpPr>
        <p:spPr>
          <a:xfrm>
            <a:off x="6120869" y="12796953"/>
            <a:ext cx="881333" cy="51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/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反馈</a:t>
            </a:r>
            <a:endParaRPr lang="zh-CN" altLang="en-US" sz="2667" b="0" kern="1200">
              <a:solidFill>
                <a:schemeClr val="bg1">
                  <a:lumMod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1EA50332-106C-1549-8A63-8005A1CDA199}"/>
              </a:ext>
            </a:extLst>
          </p:cNvPr>
          <p:cNvSpPr/>
          <p:nvPr/>
        </p:nvSpPr>
        <p:spPr>
          <a:xfrm>
            <a:off x="18022621" y="12932980"/>
            <a:ext cx="881333" cy="51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/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生成</a:t>
            </a:r>
            <a:endParaRPr lang="zh-CN" altLang="en-US" sz="2667" b="0" kern="1200" dirty="0">
              <a:solidFill>
                <a:schemeClr val="bg1">
                  <a:lumMod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57" name="左大括号 56">
            <a:extLst>
              <a:ext uri="{FF2B5EF4-FFF2-40B4-BE49-F238E27FC236}">
                <a16:creationId xmlns="" xmlns:a16="http://schemas.microsoft.com/office/drawing/2014/main" id="{60070F21-0663-094C-8C55-33DEFEEE7563}"/>
              </a:ext>
            </a:extLst>
          </p:cNvPr>
          <p:cNvSpPr/>
          <p:nvPr/>
        </p:nvSpPr>
        <p:spPr>
          <a:xfrm rot="5400000">
            <a:off x="5817108" y="7518150"/>
            <a:ext cx="1036756" cy="7772400"/>
          </a:xfrm>
          <a:prstGeom prst="leftBrace">
            <a:avLst>
              <a:gd name="adj1" fmla="val 39832"/>
              <a:gd name="adj2" fmla="val 5000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58" name="左大括号 57">
            <a:extLst>
              <a:ext uri="{FF2B5EF4-FFF2-40B4-BE49-F238E27FC236}">
                <a16:creationId xmlns="" xmlns:a16="http://schemas.microsoft.com/office/drawing/2014/main" id="{54BCE640-3241-AC44-9FC9-E455F0D9079B}"/>
              </a:ext>
            </a:extLst>
          </p:cNvPr>
          <p:cNvSpPr/>
          <p:nvPr/>
        </p:nvSpPr>
        <p:spPr>
          <a:xfrm rot="5400000">
            <a:off x="15075975" y="3828185"/>
            <a:ext cx="1036756" cy="15219031"/>
          </a:xfrm>
          <a:prstGeom prst="lef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59" name="下箭头 58">
            <a:extLst>
              <a:ext uri="{FF2B5EF4-FFF2-40B4-BE49-F238E27FC236}">
                <a16:creationId xmlns="" xmlns:a16="http://schemas.microsoft.com/office/drawing/2014/main" id="{791BC319-9762-904E-B50C-2D1CD97851B6}"/>
              </a:ext>
            </a:extLst>
          </p:cNvPr>
          <p:cNvSpPr/>
          <p:nvPr/>
        </p:nvSpPr>
        <p:spPr>
          <a:xfrm>
            <a:off x="6020540" y="8310827"/>
            <a:ext cx="629892" cy="2516735"/>
          </a:xfrm>
          <a:prstGeom prst="downArrow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60" name="下箭头 59">
            <a:extLst>
              <a:ext uri="{FF2B5EF4-FFF2-40B4-BE49-F238E27FC236}">
                <a16:creationId xmlns="" xmlns:a16="http://schemas.microsoft.com/office/drawing/2014/main" id="{1726F835-EF02-7642-8F99-EF1084EA3BC7}"/>
              </a:ext>
            </a:extLst>
          </p:cNvPr>
          <p:cNvSpPr/>
          <p:nvPr/>
        </p:nvSpPr>
        <p:spPr>
          <a:xfrm>
            <a:off x="15247621" y="8409640"/>
            <a:ext cx="629892" cy="2516735"/>
          </a:xfrm>
          <a:prstGeom prst="downArrow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09828" y="265522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4" grpId="0" animBg="1"/>
      <p:bldP spid="18" grpId="0"/>
      <p:bldP spid="26" grpId="0"/>
      <p:bldP spid="31" grpId="0"/>
      <p:bldP spid="38" grpId="0" animBg="1"/>
      <p:bldP spid="39" grpId="0" animBg="1"/>
      <p:bldP spid="40" grpId="0" animBg="1"/>
      <p:bldP spid="41" grpId="0" animBg="1"/>
      <p:bldP spid="45" grpId="0"/>
      <p:bldP spid="46" grpId="0"/>
      <p:bldP spid="53" grpId="0"/>
      <p:bldP spid="54" grpId="0"/>
      <p:bldP spid="55" grpId="0"/>
      <p:bldP spid="57" grpId="0" animBg="1"/>
      <p:bldP spid="58" grpId="0" animBg="1"/>
      <p:bldP spid="59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273D3887-8652-5447-B696-75F4C36DEF9B}"/>
              </a:ext>
            </a:extLst>
          </p:cNvPr>
          <p:cNvSpPr>
            <a:spLocks/>
          </p:cNvSpPr>
          <p:nvPr/>
        </p:nvSpPr>
        <p:spPr>
          <a:xfrm>
            <a:off x="4314899" y="4891045"/>
            <a:ext cx="2800055" cy="2800055"/>
          </a:xfrm>
          <a:prstGeom prst="ellipse">
            <a:avLst/>
          </a:prstGeom>
          <a:solidFill>
            <a:srgbClr val="4CA351"/>
          </a:soli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4001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Code</a:t>
            </a:r>
            <a:endParaRPr kumimoji="1" lang="zh-CN" altLang="en-US" sz="4001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7334DAA-D2E9-4D45-A87F-584570793509}"/>
              </a:ext>
            </a:extLst>
          </p:cNvPr>
          <p:cNvSpPr>
            <a:spLocks/>
          </p:cNvSpPr>
          <p:nvPr/>
        </p:nvSpPr>
        <p:spPr>
          <a:xfrm>
            <a:off x="12198949" y="4816541"/>
            <a:ext cx="2800055" cy="2800055"/>
          </a:xfrm>
          <a:prstGeom prst="ellipse">
            <a:avLst/>
          </a:prstGeom>
          <a:solidFill>
            <a:srgbClr val="88B977"/>
          </a:soli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3112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Artifact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016C56C0-AE4B-3F42-831A-32A161D51A48}"/>
              </a:ext>
            </a:extLst>
          </p:cNvPr>
          <p:cNvSpPr>
            <a:spLocks/>
          </p:cNvSpPr>
          <p:nvPr/>
        </p:nvSpPr>
        <p:spPr>
          <a:xfrm>
            <a:off x="19639212" y="4804222"/>
            <a:ext cx="2800055" cy="2800055"/>
          </a:xfrm>
          <a:prstGeom prst="ellipse">
            <a:avLst/>
          </a:prstGeom>
          <a:solidFill>
            <a:srgbClr val="C1C224"/>
          </a:soli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3112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应用服务</a:t>
            </a:r>
          </a:p>
        </p:txBody>
      </p:sp>
      <p:cxnSp>
        <p:nvCxnSpPr>
          <p:cNvPr id="67" name="直线箭头连接符 66">
            <a:extLst>
              <a:ext uri="{FF2B5EF4-FFF2-40B4-BE49-F238E27FC236}">
                <a16:creationId xmlns="" xmlns:a16="http://schemas.microsoft.com/office/drawing/2014/main" id="{5EDA518E-77E2-654E-861F-9713D1D839B9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 flipV="1">
            <a:off x="7114954" y="6216569"/>
            <a:ext cx="5083995" cy="74504"/>
          </a:xfrm>
          <a:prstGeom prst="straightConnector1">
            <a:avLst/>
          </a:prstGeom>
          <a:ln w="44450">
            <a:solidFill>
              <a:srgbClr val="4CA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="" xmlns:a16="http://schemas.microsoft.com/office/drawing/2014/main" id="{EC85EB42-466A-D44B-848D-B115252D8EBA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 flipV="1">
            <a:off x="14999005" y="6204252"/>
            <a:ext cx="4640208" cy="12318"/>
          </a:xfrm>
          <a:prstGeom prst="straightConnector1">
            <a:avLst/>
          </a:prstGeom>
          <a:ln w="44450">
            <a:solidFill>
              <a:srgbClr val="4CA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="" xmlns:a16="http://schemas.microsoft.com/office/drawing/2014/main" id="{193DF865-FCE9-1D43-BADE-3CEC02138387}"/>
              </a:ext>
            </a:extLst>
          </p:cNvPr>
          <p:cNvSpPr/>
          <p:nvPr/>
        </p:nvSpPr>
        <p:spPr>
          <a:xfrm>
            <a:off x="8475958" y="5248568"/>
            <a:ext cx="2184987" cy="626295"/>
          </a:xfrm>
          <a:prstGeom prst="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3112" b="0" kern="120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持续集成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="" xmlns:a16="http://schemas.microsoft.com/office/drawing/2014/main" id="{D37BC2B0-3F62-4B44-8E77-C4E83DB91A81}"/>
              </a:ext>
            </a:extLst>
          </p:cNvPr>
          <p:cNvSpPr/>
          <p:nvPr/>
        </p:nvSpPr>
        <p:spPr>
          <a:xfrm>
            <a:off x="16226616" y="5248568"/>
            <a:ext cx="2184987" cy="626295"/>
          </a:xfrm>
          <a:prstGeom prst="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3112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持续部署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="" xmlns:a16="http://schemas.microsoft.com/office/drawing/2014/main" id="{3FD980B5-7B4F-F248-A8D3-B2F67D773284}"/>
              </a:ext>
            </a:extLst>
          </p:cNvPr>
          <p:cNvCxnSpPr>
            <a:cxnSpLocks/>
          </p:cNvCxnSpPr>
          <p:nvPr/>
        </p:nvCxnSpPr>
        <p:spPr>
          <a:xfrm>
            <a:off x="12530173" y="8146882"/>
            <a:ext cx="12432587" cy="0"/>
          </a:xfrm>
          <a:prstGeom prst="straightConnector1">
            <a:avLst/>
          </a:prstGeom>
          <a:ln w="50800">
            <a:solidFill>
              <a:srgbClr val="4CA35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="" xmlns:a16="http://schemas.microsoft.com/office/drawing/2014/main" id="{ED4A6BD4-7CD8-D54B-9B47-98E20AF690A2}"/>
              </a:ext>
            </a:extLst>
          </p:cNvPr>
          <p:cNvCxnSpPr>
            <a:cxnSpLocks/>
          </p:cNvCxnSpPr>
          <p:nvPr/>
        </p:nvCxnSpPr>
        <p:spPr>
          <a:xfrm flipH="1">
            <a:off x="3697622" y="4259801"/>
            <a:ext cx="11084943" cy="0"/>
          </a:xfrm>
          <a:prstGeom prst="straightConnector1">
            <a:avLst/>
          </a:prstGeom>
          <a:ln w="50800" cmpd="sng">
            <a:solidFill>
              <a:srgbClr val="4CA35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5E59B284-D13C-5E40-B6CB-5156DA0E3A6D}"/>
              </a:ext>
            </a:extLst>
          </p:cNvPr>
          <p:cNvGrpSpPr/>
          <p:nvPr/>
        </p:nvGrpSpPr>
        <p:grpSpPr>
          <a:xfrm>
            <a:off x="2103308" y="4724195"/>
            <a:ext cx="1255351" cy="2960112"/>
            <a:chOff x="379506" y="3158539"/>
            <a:chExt cx="564897" cy="1332024"/>
          </a:xfrm>
          <a:solidFill>
            <a:srgbClr val="4CA351"/>
          </a:solidFill>
        </p:grpSpPr>
        <p:sp>
          <p:nvSpPr>
            <p:cNvPr id="89" name="Round Same Side Corner Rectangle 8">
              <a:extLst>
                <a:ext uri="{FF2B5EF4-FFF2-40B4-BE49-F238E27FC236}">
                  <a16:creationId xmlns="" xmlns:a16="http://schemas.microsoft.com/office/drawing/2014/main" id="{13D93D9F-9858-E343-9547-409F09F628E4}"/>
                </a:ext>
              </a:extLst>
            </p:cNvPr>
            <p:cNvSpPr/>
            <p:nvPr/>
          </p:nvSpPr>
          <p:spPr>
            <a:xfrm>
              <a:off x="379506" y="3158539"/>
              <a:ext cx="564897" cy="133202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032054" hangingPunct="1">
                <a:defRPr/>
              </a:pPr>
              <a:endParaRPr lang="ko-KR" altLang="en-US" sz="4001" b="0" kern="1200" dirty="0">
                <a:solidFill>
                  <a:srgbClr val="4CA351"/>
                </a:solidFill>
                <a:latin typeface="Arial" panose="020F0502020204030204"/>
              </a:endParaRPr>
            </a:p>
          </p:txBody>
        </p:sp>
        <p:sp>
          <p:nvSpPr>
            <p:cNvPr id="92" name="Isosceles Triangle 68">
              <a:extLst>
                <a:ext uri="{FF2B5EF4-FFF2-40B4-BE49-F238E27FC236}">
                  <a16:creationId xmlns="" xmlns:a16="http://schemas.microsoft.com/office/drawing/2014/main" id="{7F7577CE-457B-6C45-8ECD-DBEDFEF5D072}"/>
                </a:ext>
              </a:extLst>
            </p:cNvPr>
            <p:cNvSpPr/>
            <p:nvPr/>
          </p:nvSpPr>
          <p:spPr>
            <a:xfrm rot="10800000">
              <a:off x="581844" y="3428962"/>
              <a:ext cx="154974" cy="482618"/>
            </a:xfrm>
            <a:custGeom>
              <a:avLst/>
              <a:gdLst/>
              <a:ahLst/>
              <a:cxnLst/>
              <a:rect l="l" t="t" r="r" b="b"/>
              <a:pathLst>
                <a:path w="1040400" h="3240000">
                  <a:moveTo>
                    <a:pt x="41345" y="940666"/>
                  </a:moveTo>
                  <a:lnTo>
                    <a:pt x="1242" y="653403"/>
                  </a:lnTo>
                  <a:lnTo>
                    <a:pt x="0" y="653403"/>
                  </a:lnTo>
                  <a:lnTo>
                    <a:pt x="1057" y="652077"/>
                  </a:lnTo>
                  <a:lnTo>
                    <a:pt x="447" y="647712"/>
                  </a:lnTo>
                  <a:lnTo>
                    <a:pt x="4531" y="647712"/>
                  </a:lnTo>
                  <a:lnTo>
                    <a:pt x="520200" y="0"/>
                  </a:lnTo>
                  <a:lnTo>
                    <a:pt x="659109" y="174478"/>
                  </a:lnTo>
                  <a:close/>
                  <a:moveTo>
                    <a:pt x="101622" y="1372451"/>
                  </a:moveTo>
                  <a:lnTo>
                    <a:pt x="61820" y="1087335"/>
                  </a:lnTo>
                  <a:lnTo>
                    <a:pt x="728036" y="261055"/>
                  </a:lnTo>
                  <a:lnTo>
                    <a:pt x="870500" y="439998"/>
                  </a:lnTo>
                  <a:lnTo>
                    <a:pt x="860164" y="431664"/>
                  </a:lnTo>
                  <a:close/>
                  <a:moveTo>
                    <a:pt x="161365" y="1800403"/>
                  </a:moveTo>
                  <a:lnTo>
                    <a:pt x="122098" y="1519120"/>
                  </a:lnTo>
                  <a:lnTo>
                    <a:pt x="930953" y="515931"/>
                  </a:lnTo>
                  <a:lnTo>
                    <a:pt x="1035869" y="647712"/>
                  </a:lnTo>
                  <a:lnTo>
                    <a:pt x="1039954" y="647712"/>
                  </a:lnTo>
                  <a:lnTo>
                    <a:pt x="1039345" y="652078"/>
                  </a:lnTo>
                  <a:lnTo>
                    <a:pt x="1040400" y="653403"/>
                  </a:lnTo>
                  <a:lnTo>
                    <a:pt x="1039160" y="653403"/>
                  </a:lnTo>
                  <a:lnTo>
                    <a:pt x="1029316" y="723920"/>
                  </a:lnTo>
                  <a:close/>
                  <a:moveTo>
                    <a:pt x="217894" y="2205330"/>
                  </a:moveTo>
                  <a:lnTo>
                    <a:pt x="181840" y="1947070"/>
                  </a:lnTo>
                  <a:lnTo>
                    <a:pt x="1000266" y="932012"/>
                  </a:lnTo>
                  <a:lnTo>
                    <a:pt x="949113" y="1298429"/>
                  </a:lnTo>
                  <a:close/>
                  <a:moveTo>
                    <a:pt x="330192" y="2564220"/>
                  </a:moveTo>
                  <a:lnTo>
                    <a:pt x="267995" y="2564220"/>
                  </a:lnTo>
                  <a:lnTo>
                    <a:pt x="237100" y="2342912"/>
                  </a:lnTo>
                  <a:lnTo>
                    <a:pt x="242309" y="2347112"/>
                  </a:lnTo>
                  <a:lnTo>
                    <a:pt x="920063" y="1506522"/>
                  </a:lnTo>
                  <a:lnTo>
                    <a:pt x="865005" y="1900914"/>
                  </a:lnTo>
                  <a:close/>
                  <a:moveTo>
                    <a:pt x="772406" y="2564220"/>
                  </a:moveTo>
                  <a:lnTo>
                    <a:pt x="468924" y="2564220"/>
                  </a:lnTo>
                  <a:lnTo>
                    <a:pt x="835955" y="2109008"/>
                  </a:lnTo>
                  <a:close/>
                  <a:moveTo>
                    <a:pt x="892044" y="3240000"/>
                  </a:moveTo>
                  <a:lnTo>
                    <a:pt x="148356" y="3240000"/>
                  </a:lnTo>
                  <a:lnTo>
                    <a:pt x="276144" y="2663936"/>
                  </a:lnTo>
                  <a:lnTo>
                    <a:pt x="764256" y="266393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 dirty="0">
                <a:solidFill>
                  <a:srgbClr val="4CA351"/>
                </a:solidFill>
                <a:latin typeface="Arial" panose="020F0502020204030204"/>
              </a:endParaRPr>
            </a:p>
          </p:txBody>
        </p:sp>
      </p:grpSp>
      <p:sp>
        <p:nvSpPr>
          <p:cNvPr id="93" name="Smiley Face 14">
            <a:extLst>
              <a:ext uri="{FF2B5EF4-FFF2-40B4-BE49-F238E27FC236}">
                <a16:creationId xmlns="" xmlns:a16="http://schemas.microsoft.com/office/drawing/2014/main" id="{0C7B9221-60C3-874A-A672-C463F0DD30F6}"/>
              </a:ext>
            </a:extLst>
          </p:cNvPr>
          <p:cNvSpPr/>
          <p:nvPr/>
        </p:nvSpPr>
        <p:spPr>
          <a:xfrm>
            <a:off x="23202725" y="5231913"/>
            <a:ext cx="1760034" cy="17600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2032054" hangingPunct="1">
              <a:defRPr/>
            </a:pPr>
            <a:endParaRPr lang="ko-KR" altLang="en-US" sz="4001" b="0" kern="1200" dirty="0">
              <a:solidFill>
                <a:srgbClr val="FFFFFF"/>
              </a:solidFill>
              <a:latin typeface="Arial" panose="020F0502020204030204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="" xmlns:a16="http://schemas.microsoft.com/office/drawing/2014/main" id="{CDC6CD4B-D3C3-B54D-B836-1C32E383AA66}"/>
              </a:ext>
            </a:extLst>
          </p:cNvPr>
          <p:cNvSpPr/>
          <p:nvPr/>
        </p:nvSpPr>
        <p:spPr>
          <a:xfrm>
            <a:off x="3625021" y="2935510"/>
            <a:ext cx="11767717" cy="719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>
              <a:defRPr/>
            </a:pPr>
            <a:r>
              <a:rPr lang="zh-CN" altLang="en-US" sz="4001" b="0" kern="1200" dirty="0">
                <a:solidFill>
                  <a:srgbClr val="4CA35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开发效率（基于</a:t>
            </a:r>
            <a:r>
              <a:rPr lang="en-US" altLang="zh-CN" sz="4001" b="0" kern="1200" dirty="0">
                <a:solidFill>
                  <a:srgbClr val="4CA35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SCM</a:t>
            </a:r>
            <a:r>
              <a:rPr lang="zh-CN" altLang="en-US" sz="4001" b="0" kern="1200" dirty="0">
                <a:solidFill>
                  <a:srgbClr val="4CA35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资源对象为核心的构建管理）</a:t>
            </a:r>
            <a:endParaRPr lang="zh-CN" altLang="en-US" sz="4001" b="0" kern="1200" dirty="0">
              <a:solidFill>
                <a:srgbClr val="4CA351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="" xmlns:a16="http://schemas.microsoft.com/office/drawing/2014/main" id="{D578FABB-BBFA-B145-8663-0A755A2787D0}"/>
              </a:ext>
            </a:extLst>
          </p:cNvPr>
          <p:cNvSpPr/>
          <p:nvPr/>
        </p:nvSpPr>
        <p:spPr>
          <a:xfrm>
            <a:off x="12885987" y="8596083"/>
            <a:ext cx="11652095" cy="719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>
              <a:defRPr/>
            </a:pPr>
            <a:r>
              <a:rPr lang="zh-CN" altLang="en-US" sz="400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用户体验（基于应用资源对象为核心的服务管理）</a:t>
            </a:r>
            <a:endParaRPr lang="zh-CN" altLang="en-US" sz="4001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="" xmlns:a16="http://schemas.microsoft.com/office/drawing/2014/main" id="{F03B2C0E-BD60-6045-9B3A-D9E7272B7666}"/>
              </a:ext>
            </a:extLst>
          </p:cNvPr>
          <p:cNvSpPr/>
          <p:nvPr/>
        </p:nvSpPr>
        <p:spPr>
          <a:xfrm>
            <a:off x="1215893" y="10636912"/>
            <a:ext cx="3118768" cy="1310992"/>
          </a:xfrm>
          <a:prstGeom prst="rect">
            <a:avLst/>
          </a:prstGeom>
          <a:solidFill>
            <a:srgbClr val="4CA351"/>
          </a:solidFill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4001" b="0" kern="120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生成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="" xmlns:a16="http://schemas.microsoft.com/office/drawing/2014/main" id="{D7AF7F7A-9D64-F14D-9D64-56E18CEA0F5E}"/>
              </a:ext>
            </a:extLst>
          </p:cNvPr>
          <p:cNvSpPr/>
          <p:nvPr/>
        </p:nvSpPr>
        <p:spPr>
          <a:xfrm>
            <a:off x="6317410" y="10636912"/>
            <a:ext cx="3118768" cy="1310992"/>
          </a:xfrm>
          <a:prstGeom prst="rect">
            <a:avLst/>
          </a:prstGeom>
          <a:solidFill>
            <a:srgbClr val="4CA351"/>
          </a:solidFill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4001" b="0" kern="120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注册版本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="" xmlns:a16="http://schemas.microsoft.com/office/drawing/2014/main" id="{71F7FC55-520B-D848-99D0-F4AF73688AA1}"/>
              </a:ext>
            </a:extLst>
          </p:cNvPr>
          <p:cNvSpPr/>
          <p:nvPr/>
        </p:nvSpPr>
        <p:spPr>
          <a:xfrm>
            <a:off x="11418927" y="10636912"/>
            <a:ext cx="3118768" cy="1310992"/>
          </a:xfrm>
          <a:prstGeom prst="rect">
            <a:avLst/>
          </a:prstGeom>
          <a:solidFill>
            <a:srgbClr val="4CA351"/>
          </a:solidFill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4001" b="0" kern="120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安装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="" xmlns:a16="http://schemas.microsoft.com/office/drawing/2014/main" id="{36BC2DE4-A221-364F-AABD-F40EA3D03429}"/>
              </a:ext>
            </a:extLst>
          </p:cNvPr>
          <p:cNvSpPr/>
          <p:nvPr/>
        </p:nvSpPr>
        <p:spPr>
          <a:xfrm>
            <a:off x="16520445" y="10632610"/>
            <a:ext cx="3118768" cy="1310992"/>
          </a:xfrm>
          <a:prstGeom prst="rect">
            <a:avLst/>
          </a:prstGeom>
          <a:solidFill>
            <a:srgbClr val="4CA351"/>
          </a:solidFill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4001" b="0" kern="120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升级</a:t>
            </a:r>
            <a:r>
              <a:rPr kumimoji="1" lang="en-US" altLang="zh-CN" sz="4001" b="0" kern="120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/</a:t>
            </a:r>
            <a:r>
              <a:rPr kumimoji="1" lang="zh-CN" altLang="en-US" sz="4001" b="0" kern="120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回滚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="" xmlns:a16="http://schemas.microsoft.com/office/drawing/2014/main" id="{43C6A3E0-6B31-0A49-892C-ABDB7E42B691}"/>
              </a:ext>
            </a:extLst>
          </p:cNvPr>
          <p:cNvSpPr/>
          <p:nvPr/>
        </p:nvSpPr>
        <p:spPr>
          <a:xfrm>
            <a:off x="21621962" y="10632610"/>
            <a:ext cx="3118768" cy="1310992"/>
          </a:xfrm>
          <a:prstGeom prst="rect">
            <a:avLst/>
          </a:prstGeom>
          <a:solidFill>
            <a:srgbClr val="4CA351"/>
          </a:solidFill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4001" b="0" kern="120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卸载</a:t>
            </a:r>
          </a:p>
        </p:txBody>
      </p:sp>
      <p:sp>
        <p:nvSpPr>
          <p:cNvPr id="102" name="左大括号 101">
            <a:extLst>
              <a:ext uri="{FF2B5EF4-FFF2-40B4-BE49-F238E27FC236}">
                <a16:creationId xmlns="" xmlns:a16="http://schemas.microsoft.com/office/drawing/2014/main" id="{67F7B203-779B-2245-A579-24D8270D9E71}"/>
              </a:ext>
            </a:extLst>
          </p:cNvPr>
          <p:cNvSpPr/>
          <p:nvPr/>
        </p:nvSpPr>
        <p:spPr>
          <a:xfrm rot="16200000">
            <a:off x="12443609" y="1001184"/>
            <a:ext cx="1036756" cy="23557496"/>
          </a:xfrm>
          <a:prstGeom prst="leftBrace">
            <a:avLst>
              <a:gd name="adj1" fmla="val 77881"/>
              <a:gd name="adj2" fmla="val 50278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>
              <a:defRPr/>
            </a:pPr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="" xmlns:a16="http://schemas.microsoft.com/office/drawing/2014/main" id="{D2845D6B-D8CF-B843-B516-81FF6F8EA0DB}"/>
              </a:ext>
            </a:extLst>
          </p:cNvPr>
          <p:cNvSpPr/>
          <p:nvPr/>
        </p:nvSpPr>
        <p:spPr>
          <a:xfrm>
            <a:off x="10521749" y="13661582"/>
            <a:ext cx="4765257" cy="719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>
              <a:defRPr/>
            </a:pPr>
            <a:r>
              <a:rPr lang="en-US" altLang="zh-CN" sz="400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Artifact</a:t>
            </a:r>
            <a:r>
              <a:rPr lang="zh-CN" altLang="en-US" sz="400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 的生命周期</a:t>
            </a:r>
            <a:endParaRPr lang="zh-CN" altLang="en-US" sz="4001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25" name="持续交付之应用交付收益">
            <a:extLst>
              <a:ext uri="{FF2B5EF4-FFF2-40B4-BE49-F238E27FC236}">
                <a16:creationId xmlns="" xmlns:a16="http://schemas.microsoft.com/office/drawing/2014/main" id="{784264A1-8025-4DDE-98AB-1E2AAA770D00}"/>
              </a:ext>
            </a:extLst>
          </p:cNvPr>
          <p:cNvSpPr/>
          <p:nvPr/>
        </p:nvSpPr>
        <p:spPr>
          <a:xfrm>
            <a:off x="2192392" y="526502"/>
            <a:ext cx="12530173" cy="136794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基于</a:t>
            </a:r>
            <a:r>
              <a:rPr lang="en-US" altLang="zh-CN" sz="7111" kern="100" spc="-254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Artifact</a:t>
            </a:r>
            <a:r>
              <a:rPr lang="zh-CN" altLang="en-US" sz="7111" kern="100" spc="-254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为核心的持续交付</a:t>
            </a:r>
            <a:endParaRPr sz="7111" kern="100" spc="-254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09828" y="416191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4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F2C65A74-3C83-DC4E-B15E-8EB39C8EDBEE}"/>
              </a:ext>
            </a:extLst>
          </p:cNvPr>
          <p:cNvSpPr/>
          <p:nvPr/>
        </p:nvSpPr>
        <p:spPr>
          <a:xfrm>
            <a:off x="4772330" y="8756024"/>
            <a:ext cx="6469630" cy="3343032"/>
          </a:xfrm>
          <a:prstGeom prst="rect">
            <a:avLst/>
          </a:prstGeom>
          <a:noFill/>
          <a:ln w="25400">
            <a:solidFill>
              <a:srgbClr val="4CA35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endParaRPr kumimoji="1" lang="zh-CN" altLang="en-US" sz="4001" b="0" kern="1200">
              <a:solidFill>
                <a:srgbClr val="FFFFFF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CC10484D-7812-FC48-8ED5-C94502F5EAC9}"/>
              </a:ext>
            </a:extLst>
          </p:cNvPr>
          <p:cNvSpPr/>
          <p:nvPr/>
        </p:nvSpPr>
        <p:spPr>
          <a:xfrm>
            <a:off x="5076681" y="11075972"/>
            <a:ext cx="2184987" cy="626295"/>
          </a:xfrm>
          <a:prstGeom prst="rect">
            <a:avLst/>
          </a:prstGeom>
          <a:solidFill>
            <a:srgbClr val="1C72BB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NAME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270F2162-E637-1540-98FE-9DDECC719E5D}"/>
              </a:ext>
            </a:extLst>
          </p:cNvPr>
          <p:cNvSpPr/>
          <p:nvPr/>
        </p:nvSpPr>
        <p:spPr>
          <a:xfrm>
            <a:off x="5076679" y="10007057"/>
            <a:ext cx="2184987" cy="626295"/>
          </a:xfrm>
          <a:prstGeom prst="rect">
            <a:avLst/>
          </a:prstGeom>
          <a:solidFill>
            <a:srgbClr val="1C72BB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ENV(S)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309FFE84-72F0-C14E-8C3C-E653209BDFC0}"/>
              </a:ext>
            </a:extLst>
          </p:cNvPr>
          <p:cNvSpPr/>
          <p:nvPr/>
        </p:nvSpPr>
        <p:spPr>
          <a:xfrm>
            <a:off x="7709593" y="11075972"/>
            <a:ext cx="2184987" cy="626295"/>
          </a:xfrm>
          <a:prstGeom prst="rect">
            <a:avLst/>
          </a:prstGeom>
          <a:solidFill>
            <a:srgbClr val="1C72BB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PACKAGE(S)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54E02E3D-0115-AB41-AE06-1F26E931E55B}"/>
              </a:ext>
            </a:extLst>
          </p:cNvPr>
          <p:cNvSpPr/>
          <p:nvPr/>
        </p:nvSpPr>
        <p:spPr>
          <a:xfrm>
            <a:off x="7709590" y="9996312"/>
            <a:ext cx="2184987" cy="626295"/>
          </a:xfrm>
          <a:prstGeom prst="rect">
            <a:avLst/>
          </a:prstGeom>
          <a:solidFill>
            <a:srgbClr val="1C72BB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 dirty="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HOST(S)</a:t>
            </a:r>
            <a:endParaRPr kumimoji="1" lang="zh-CN" altLang="en-US" sz="2223" kern="1200" dirty="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9FABE315-E76F-0F4B-B7D8-45B2A322B78D}"/>
              </a:ext>
            </a:extLst>
          </p:cNvPr>
          <p:cNvSpPr/>
          <p:nvPr/>
        </p:nvSpPr>
        <p:spPr>
          <a:xfrm>
            <a:off x="8802080" y="9106808"/>
            <a:ext cx="2184987" cy="626295"/>
          </a:xfrm>
          <a:prstGeom prst="rect">
            <a:avLst/>
          </a:prstGeom>
          <a:solidFill>
            <a:srgbClr val="C1C2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2444" b="0" kern="120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持续部署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C8E3ADB1-AFDD-694F-9B37-2C26F1D57B95}"/>
              </a:ext>
            </a:extLst>
          </p:cNvPr>
          <p:cNvSpPr/>
          <p:nvPr/>
        </p:nvSpPr>
        <p:spPr>
          <a:xfrm>
            <a:off x="7709590" y="7804882"/>
            <a:ext cx="2184987" cy="626295"/>
          </a:xfrm>
          <a:prstGeom prst="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Language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E6B2063C-6640-1047-84F2-342538C7CC42}"/>
              </a:ext>
            </a:extLst>
          </p:cNvPr>
          <p:cNvSpPr/>
          <p:nvPr/>
        </p:nvSpPr>
        <p:spPr>
          <a:xfrm>
            <a:off x="10342500" y="7791964"/>
            <a:ext cx="2184987" cy="626295"/>
          </a:xfrm>
          <a:prstGeom prst="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SCM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534A7E32-A8D7-8846-A199-832433DCA13A}"/>
              </a:ext>
            </a:extLst>
          </p:cNvPr>
          <p:cNvSpPr/>
          <p:nvPr/>
        </p:nvSpPr>
        <p:spPr>
          <a:xfrm>
            <a:off x="7709590" y="6945266"/>
            <a:ext cx="2184987" cy="626295"/>
          </a:xfrm>
          <a:prstGeom prst="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Dev</a:t>
            </a:r>
            <a:r>
              <a:rPr kumimoji="1" lang="zh-CN" altLang="en-US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Platform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2E850BED-DF1A-B74A-B125-EA9FAEF3369D}"/>
              </a:ext>
            </a:extLst>
          </p:cNvPr>
          <p:cNvSpPr/>
          <p:nvPr/>
        </p:nvSpPr>
        <p:spPr>
          <a:xfrm>
            <a:off x="10342500" y="6945266"/>
            <a:ext cx="2184987" cy="626295"/>
          </a:xfrm>
          <a:prstGeom prst="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Email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E32DBCDF-FB84-2F4F-81EA-C4FEA015FC00}"/>
              </a:ext>
            </a:extLst>
          </p:cNvPr>
          <p:cNvSpPr/>
          <p:nvPr/>
        </p:nvSpPr>
        <p:spPr>
          <a:xfrm>
            <a:off x="4410258" y="5609640"/>
            <a:ext cx="9584788" cy="6860865"/>
          </a:xfrm>
          <a:prstGeom prst="rect">
            <a:avLst/>
          </a:prstGeom>
          <a:noFill/>
          <a:ln w="25400">
            <a:solidFill>
              <a:srgbClr val="4CA35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endParaRPr kumimoji="1" lang="zh-CN" altLang="en-US" sz="4001" b="0" kern="1200">
              <a:solidFill>
                <a:srgbClr val="FFFFFF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CFF68214-B360-E24B-8E5F-304A3FB70F0A}"/>
              </a:ext>
            </a:extLst>
          </p:cNvPr>
          <p:cNvSpPr/>
          <p:nvPr/>
        </p:nvSpPr>
        <p:spPr>
          <a:xfrm>
            <a:off x="11434992" y="6025582"/>
            <a:ext cx="2184987" cy="626295"/>
          </a:xfrm>
          <a:prstGeom prst="rect">
            <a:avLst/>
          </a:prstGeom>
          <a:solidFill>
            <a:srgbClr val="C1C2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2444" b="0" kern="120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持续交付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34AF1E99-52FC-4D41-801A-3439F927145D}"/>
              </a:ext>
            </a:extLst>
          </p:cNvPr>
          <p:cNvSpPr/>
          <p:nvPr/>
        </p:nvSpPr>
        <p:spPr>
          <a:xfrm>
            <a:off x="10342498" y="4615869"/>
            <a:ext cx="2184987" cy="626295"/>
          </a:xfrm>
          <a:prstGeom prst="rect">
            <a:avLst/>
          </a:prstGeom>
          <a:solidFill>
            <a:srgbClr val="88B97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Load</a:t>
            </a:r>
            <a:r>
              <a:rPr kumimoji="1" lang="zh-CN" altLang="en-US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Balance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F330F9E2-9F9C-9745-9C99-611568BDC2B6}"/>
              </a:ext>
            </a:extLst>
          </p:cNvPr>
          <p:cNvSpPr/>
          <p:nvPr/>
        </p:nvSpPr>
        <p:spPr>
          <a:xfrm>
            <a:off x="12902550" y="4615867"/>
            <a:ext cx="2184987" cy="626295"/>
          </a:xfrm>
          <a:prstGeom prst="rect">
            <a:avLst/>
          </a:prstGeom>
          <a:solidFill>
            <a:srgbClr val="88B97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DNS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DC9B5611-D8A0-E542-A708-8B3A0F31C559}"/>
              </a:ext>
            </a:extLst>
          </p:cNvPr>
          <p:cNvSpPr/>
          <p:nvPr/>
        </p:nvSpPr>
        <p:spPr>
          <a:xfrm>
            <a:off x="4065817" y="3206152"/>
            <a:ext cx="12528334" cy="9635802"/>
          </a:xfrm>
          <a:prstGeom prst="rect">
            <a:avLst/>
          </a:prstGeom>
          <a:noFill/>
          <a:ln w="25400">
            <a:solidFill>
              <a:srgbClr val="4CA35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endParaRPr kumimoji="1" lang="zh-CN" altLang="en-US" sz="4001" b="0" kern="1200">
              <a:solidFill>
                <a:srgbClr val="FFFFFF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15DBF161-5077-FB4D-A2C7-C2A73638CC9F}"/>
              </a:ext>
            </a:extLst>
          </p:cNvPr>
          <p:cNvSpPr/>
          <p:nvPr/>
        </p:nvSpPr>
        <p:spPr>
          <a:xfrm>
            <a:off x="13995042" y="3618123"/>
            <a:ext cx="2184987" cy="626295"/>
          </a:xfrm>
          <a:prstGeom prst="rect">
            <a:avLst/>
          </a:prstGeom>
          <a:solidFill>
            <a:srgbClr val="C1C2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2444" b="0" kern="120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应用编排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0E81E6B5-2356-3B4D-A033-9604DD7DC429}"/>
              </a:ext>
            </a:extLst>
          </p:cNvPr>
          <p:cNvSpPr>
            <a:spLocks/>
          </p:cNvSpPr>
          <p:nvPr/>
        </p:nvSpPr>
        <p:spPr>
          <a:xfrm>
            <a:off x="2985796" y="10878405"/>
            <a:ext cx="1882006" cy="1882006"/>
          </a:xfrm>
          <a:prstGeom prst="ellipse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kern="1200" dirty="0">
                <a:solidFill>
                  <a:srgbClr val="FFFFFF"/>
                </a:solidFill>
                <a:latin typeface="Arial" panose="020F0502020204030204"/>
                <a:ea typeface="微软雅黑"/>
              </a:rPr>
              <a:t>应用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30B19609-7426-EA4C-BE20-41966E6EF137}"/>
              </a:ext>
            </a:extLst>
          </p:cNvPr>
          <p:cNvGrpSpPr/>
          <p:nvPr/>
        </p:nvGrpSpPr>
        <p:grpSpPr>
          <a:xfrm>
            <a:off x="17478647" y="3354325"/>
            <a:ext cx="7756710" cy="1871395"/>
            <a:chOff x="7754868" y="1445341"/>
            <a:chExt cx="3490451" cy="842111"/>
          </a:xfrm>
        </p:grpSpPr>
        <p:sp>
          <p:nvSpPr>
            <p:cNvPr id="56" name="Oval 6">
              <a:extLst>
                <a:ext uri="{FF2B5EF4-FFF2-40B4-BE49-F238E27FC236}">
                  <a16:creationId xmlns="" xmlns:a16="http://schemas.microsoft.com/office/drawing/2014/main" id="{14A854C5-CC8A-584B-9D7D-5220FE688E16}"/>
                </a:ext>
              </a:extLst>
            </p:cNvPr>
            <p:cNvSpPr/>
            <p:nvPr/>
          </p:nvSpPr>
          <p:spPr>
            <a:xfrm>
              <a:off x="7754868" y="1532660"/>
              <a:ext cx="504055" cy="504055"/>
            </a:xfrm>
            <a:prstGeom prst="ellipse">
              <a:avLst/>
            </a:prstGeom>
            <a:solidFill>
              <a:srgbClr val="4CA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032054" hangingPunct="1">
                <a:defRPr/>
              </a:pPr>
              <a:endParaRPr lang="en-US" sz="4001" b="0" kern="1200">
                <a:solidFill>
                  <a:schemeClr val="bg1"/>
                </a:solidFill>
                <a:latin typeface="Arial" panose="020F0502020204030204"/>
                <a:ea typeface="微软雅黑"/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="" xmlns:a16="http://schemas.microsoft.com/office/drawing/2014/main" id="{260FFAF8-B9FA-4546-907A-6683CA42CC32}"/>
                </a:ext>
              </a:extLst>
            </p:cNvPr>
            <p:cNvGrpSpPr/>
            <p:nvPr/>
          </p:nvGrpSpPr>
          <p:grpSpPr>
            <a:xfrm>
              <a:off x="8402940" y="1445341"/>
              <a:ext cx="2842379" cy="842111"/>
              <a:chOff x="803640" y="3362835"/>
              <a:chExt cx="2032525" cy="842111"/>
            </a:xfrm>
          </p:grpSpPr>
          <p:sp>
            <p:nvSpPr>
              <p:cNvPr id="58" name="TextBox 10">
                <a:extLst>
                  <a:ext uri="{FF2B5EF4-FFF2-40B4-BE49-F238E27FC236}">
                    <a16:creationId xmlns="" xmlns:a16="http://schemas.microsoft.com/office/drawing/2014/main" id="{1A6EF42E-E143-AC4A-A1AC-8A18BDB23EBF}"/>
                  </a:ext>
                </a:extLst>
              </p:cNvPr>
              <p:cNvSpPr txBox="1"/>
              <p:nvPr/>
            </p:nvSpPr>
            <p:spPr>
              <a:xfrm>
                <a:off x="803640" y="3724873"/>
                <a:ext cx="2032525" cy="48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把一切的</a:t>
                </a:r>
                <a:r>
                  <a:rPr lang="en-US" altLang="zh-CN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IT</a:t>
                </a:r>
                <a:r>
                  <a:rPr lang="zh-CN" altLang="en-US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资源视为资源对象</a:t>
                </a:r>
                <a:endParaRPr lang="en-US" altLang="zh-CN" sz="3112" b="0" kern="1200" dirty="0">
                  <a:solidFill>
                    <a:schemeClr val="bg1">
                      <a:lumMod val="50000"/>
                    </a:scheme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对象拥有属性和关系</a:t>
                </a:r>
                <a:endParaRPr lang="en-US" altLang="zh-CN" sz="3112" b="0" kern="1200" dirty="0">
                  <a:solidFill>
                    <a:schemeClr val="bg1">
                      <a:lumMod val="50000"/>
                    </a:scheme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</p:txBody>
          </p:sp>
          <p:sp>
            <p:nvSpPr>
              <p:cNvPr id="59" name="TextBox 11">
                <a:extLst>
                  <a:ext uri="{FF2B5EF4-FFF2-40B4-BE49-F238E27FC236}">
                    <a16:creationId xmlns="" xmlns:a16="http://schemas.microsoft.com/office/drawing/2014/main" id="{1A169666-BB4F-3B44-9457-2D1D73C5B43D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1696373" cy="292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2032054" hangingPunct="1">
                  <a:defRPr/>
                </a:pPr>
                <a:r>
                  <a:rPr lang="zh-CN" altLang="en-US" sz="3556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 Medium" charset="-122"/>
                    <a:ea typeface="Noto Sans S Chinese Medium" charset="-122"/>
                    <a:cs typeface="Noto Sans S Chinese Medium" charset="-122"/>
                  </a:rPr>
                  <a:t>抽象</a:t>
                </a:r>
                <a:r>
                  <a:rPr lang="en-US" altLang="zh-CN" sz="3556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 Medium" charset="-122"/>
                    <a:ea typeface="Noto Sans S Chinese Medium" charset="-122"/>
                    <a:cs typeface="Noto Sans S Chinese Medium" charset="-122"/>
                  </a:rPr>
                  <a:t>IT</a:t>
                </a:r>
                <a:r>
                  <a:rPr lang="zh-CN" altLang="en-US" sz="3556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 Medium" charset="-122"/>
                    <a:ea typeface="Noto Sans S Chinese Medium" charset="-122"/>
                    <a:cs typeface="Noto Sans S Chinese Medium" charset="-122"/>
                  </a:rPr>
                  <a:t>资源为资源对象</a:t>
                </a:r>
                <a:endParaRPr lang="ko-KR" altLang="en-US" sz="3556" b="0" kern="1200" dirty="0">
                  <a:solidFill>
                    <a:schemeClr val="bg1">
                      <a:lumMod val="50000"/>
                    </a:schemeClr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endParaRPr>
              </a:p>
            </p:txBody>
          </p:sp>
        </p:grpSp>
        <p:sp>
          <p:nvSpPr>
            <p:cNvPr id="60" name="TextBox 18">
              <a:extLst>
                <a:ext uri="{FF2B5EF4-FFF2-40B4-BE49-F238E27FC236}">
                  <a16:creationId xmlns="" xmlns:a16="http://schemas.microsoft.com/office/drawing/2014/main" id="{AB1D45B0-36BE-4F4C-BF8E-CF6511EEE64B}"/>
                </a:ext>
              </a:extLst>
            </p:cNvPr>
            <p:cNvSpPr txBox="1"/>
            <p:nvPr/>
          </p:nvSpPr>
          <p:spPr>
            <a:xfrm>
              <a:off x="7754868" y="1622855"/>
              <a:ext cx="504056" cy="323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2032054" hangingPunct="1">
                <a:defRPr/>
              </a:pPr>
              <a:r>
                <a:rPr lang="en-US" altLang="ko-KR" sz="4001" kern="1200" dirty="0">
                  <a:solidFill>
                    <a:schemeClr val="bg1"/>
                  </a:solidFill>
                  <a:latin typeface="Open Sans Extrabold" charset="0"/>
                  <a:ea typeface="Open Sans Extrabold" charset="0"/>
                  <a:cs typeface="Open Sans Extrabold" charset="0"/>
                </a:rPr>
                <a:t>01</a:t>
              </a:r>
              <a:endParaRPr lang="ko-KR" altLang="en-US" sz="4001" kern="1200" dirty="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endParaRPr>
            </a:p>
          </p:txBody>
        </p:sp>
      </p:grpSp>
      <p:cxnSp>
        <p:nvCxnSpPr>
          <p:cNvPr id="61" name="直线箭头连接符 60">
            <a:extLst>
              <a:ext uri="{FF2B5EF4-FFF2-40B4-BE49-F238E27FC236}">
                <a16:creationId xmlns="" xmlns:a16="http://schemas.microsoft.com/office/drawing/2014/main" id="{3A2E69D2-BC27-1243-8DB9-1FC516E38C06}"/>
              </a:ext>
            </a:extLst>
          </p:cNvPr>
          <p:cNvCxnSpPr>
            <a:cxnSpLocks/>
          </p:cNvCxnSpPr>
          <p:nvPr/>
        </p:nvCxnSpPr>
        <p:spPr>
          <a:xfrm flipV="1">
            <a:off x="2185863" y="3083521"/>
            <a:ext cx="0" cy="106953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="" xmlns:a16="http://schemas.microsoft.com/office/drawing/2014/main" id="{9B6C014B-AFDF-AC40-A12C-C79560479209}"/>
              </a:ext>
            </a:extLst>
          </p:cNvPr>
          <p:cNvCxnSpPr>
            <a:cxnSpLocks/>
          </p:cNvCxnSpPr>
          <p:nvPr/>
        </p:nvCxnSpPr>
        <p:spPr>
          <a:xfrm>
            <a:off x="1523440" y="12841954"/>
            <a:ext cx="178827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DF603288-E7BA-5B41-B0FB-00A21BD84B92}"/>
              </a:ext>
            </a:extLst>
          </p:cNvPr>
          <p:cNvSpPr/>
          <p:nvPr/>
        </p:nvSpPr>
        <p:spPr>
          <a:xfrm>
            <a:off x="2185863" y="2978379"/>
            <a:ext cx="974690" cy="4042453"/>
          </a:xfrm>
          <a:prstGeom prst="rect">
            <a:avLst/>
          </a:prstGeom>
        </p:spPr>
        <p:txBody>
          <a:bodyPr vert="wordArtVertRtl" wrap="none">
            <a:spAutoFit/>
          </a:bodyPr>
          <a:lstStyle/>
          <a:p>
            <a:pPr algn="l" defTabSz="2032054" hangingPunct="1">
              <a:defRPr/>
            </a:pPr>
            <a:r>
              <a:rPr lang="zh-CN" altLang="en-US" sz="4001" kern="1200" dirty="0" smtClean="0">
                <a:solidFill>
                  <a:schemeClr val="bg1">
                    <a:lumMod val="50000"/>
                  </a:schemeClr>
                </a:solidFill>
                <a:latin typeface="Arial" panose="020F0502020204030204"/>
                <a:ea typeface="微软雅黑"/>
                <a:cs typeface="Arial" pitchFamily="34" charset="0"/>
              </a:rPr>
              <a:t>管理的资源</a:t>
            </a:r>
            <a:endParaRPr lang="ko-KR" altLang="en-US" sz="4001" kern="1200" dirty="0">
              <a:solidFill>
                <a:schemeClr val="bg1">
                  <a:lumMod val="50000"/>
                </a:schemeClr>
              </a:solidFill>
              <a:latin typeface="Arial" panose="020F0502020204030204"/>
              <a:cs typeface="Arial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30D3DA18-CFA0-D04E-9EC3-080398C00FD0}"/>
              </a:ext>
            </a:extLst>
          </p:cNvPr>
          <p:cNvSpPr/>
          <p:nvPr/>
        </p:nvSpPr>
        <p:spPr>
          <a:xfrm>
            <a:off x="15923453" y="13042391"/>
            <a:ext cx="3314281" cy="719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2032054" hangingPunct="1">
              <a:defRPr/>
            </a:pPr>
            <a:r>
              <a:rPr lang="zh-CN" altLang="en-US" sz="4001" kern="120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可支撑的场景</a:t>
            </a:r>
            <a:endParaRPr lang="ko-KR" altLang="en-US" sz="4001" kern="120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90DE92CC-D4AC-7C48-8A41-64FB6CCB6A81}"/>
              </a:ext>
            </a:extLst>
          </p:cNvPr>
          <p:cNvGrpSpPr/>
          <p:nvPr/>
        </p:nvGrpSpPr>
        <p:grpSpPr>
          <a:xfrm>
            <a:off x="17499415" y="6671970"/>
            <a:ext cx="8501634" cy="2840102"/>
            <a:chOff x="7754868" y="2749996"/>
            <a:chExt cx="3825661" cy="1278021"/>
          </a:xfrm>
        </p:grpSpPr>
        <p:sp>
          <p:nvSpPr>
            <p:cNvPr id="75" name="Oval 6">
              <a:extLst>
                <a:ext uri="{FF2B5EF4-FFF2-40B4-BE49-F238E27FC236}">
                  <a16:creationId xmlns="" xmlns:a16="http://schemas.microsoft.com/office/drawing/2014/main" id="{6DEF3927-53BA-3543-8A91-AA04EB18EAD0}"/>
                </a:ext>
              </a:extLst>
            </p:cNvPr>
            <p:cNvSpPr/>
            <p:nvPr/>
          </p:nvSpPr>
          <p:spPr>
            <a:xfrm>
              <a:off x="7754868" y="2837315"/>
              <a:ext cx="504055" cy="504055"/>
            </a:xfrm>
            <a:prstGeom prst="ellipse">
              <a:avLst/>
            </a:prstGeom>
            <a:solidFill>
              <a:srgbClr val="4CA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032054" hangingPunct="1">
                <a:defRPr/>
              </a:pPr>
              <a:endParaRPr lang="en-US" sz="4001" b="0" kern="1200">
                <a:solidFill>
                  <a:schemeClr val="tx1"/>
                </a:solidFill>
                <a:latin typeface="Arial" panose="020F0502020204030204"/>
                <a:ea typeface="微软雅黑"/>
              </a:endParaRPr>
            </a:p>
          </p:txBody>
        </p: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D4B218A2-ACC9-7A46-87C0-E86614A6B3C9}"/>
                </a:ext>
              </a:extLst>
            </p:cNvPr>
            <p:cNvGrpSpPr/>
            <p:nvPr/>
          </p:nvGrpSpPr>
          <p:grpSpPr>
            <a:xfrm>
              <a:off x="8402938" y="2749996"/>
              <a:ext cx="3177591" cy="1278021"/>
              <a:chOff x="803639" y="3362835"/>
              <a:chExt cx="2272228" cy="1278021"/>
            </a:xfrm>
          </p:grpSpPr>
          <p:sp>
            <p:nvSpPr>
              <p:cNvPr id="78" name="TextBox 10">
                <a:extLst>
                  <a:ext uri="{FF2B5EF4-FFF2-40B4-BE49-F238E27FC236}">
                    <a16:creationId xmlns="" xmlns:a16="http://schemas.microsoft.com/office/drawing/2014/main" id="{235A120E-2E51-C642-9FE2-75AAD8743B31}"/>
                  </a:ext>
                </a:extLst>
              </p:cNvPr>
              <p:cNvSpPr txBox="1"/>
              <p:nvPr/>
            </p:nvSpPr>
            <p:spPr>
              <a:xfrm>
                <a:off x="803639" y="3722920"/>
                <a:ext cx="2272228" cy="917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2032054" hangingPunct="1">
                  <a:defRPr/>
                </a:pPr>
                <a:r>
                  <a:rPr lang="zh-CN" altLang="en-US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持续交付的核心对象为</a:t>
                </a:r>
                <a:endParaRPr lang="en-US" altLang="zh-CN" sz="3112" b="0" kern="1200" dirty="0">
                  <a:solidFill>
                    <a:schemeClr val="bg1">
                      <a:lumMod val="50000"/>
                    </a:scheme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Application</a:t>
                </a:r>
                <a:r>
                  <a:rPr lang="zh-CN" altLang="en-US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 （应用）</a:t>
                </a:r>
                <a:endParaRPr lang="en-US" altLang="zh-CN" sz="3112" b="0" kern="1200" dirty="0">
                  <a:solidFill>
                    <a:schemeClr val="bg1">
                      <a:lumMod val="50000"/>
                    </a:scheme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Environment</a:t>
                </a:r>
                <a:r>
                  <a:rPr lang="zh-CN" altLang="en-US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（环境）</a:t>
                </a:r>
                <a:endParaRPr lang="en-US" altLang="zh-CN" sz="3112" b="0" kern="1200" dirty="0">
                  <a:solidFill>
                    <a:schemeClr val="bg1">
                      <a:lumMod val="50000"/>
                    </a:scheme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Host</a:t>
                </a:r>
                <a:r>
                  <a:rPr lang="zh-CN" altLang="en-US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（主机）</a:t>
                </a:r>
                <a:endParaRPr lang="en-US" altLang="zh-CN" sz="3112" b="0" kern="1200" dirty="0">
                  <a:solidFill>
                    <a:schemeClr val="bg1">
                      <a:lumMod val="50000"/>
                    </a:scheme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</p:txBody>
          </p:sp>
          <p:sp>
            <p:nvSpPr>
              <p:cNvPr id="79" name="TextBox 11">
                <a:extLst>
                  <a:ext uri="{FF2B5EF4-FFF2-40B4-BE49-F238E27FC236}">
                    <a16:creationId xmlns="" xmlns:a16="http://schemas.microsoft.com/office/drawing/2014/main" id="{23BA1AAF-AEB0-7646-88D3-E8B9253DAD6A}"/>
                  </a:ext>
                </a:extLst>
              </p:cNvPr>
              <p:cNvSpPr txBox="1"/>
              <p:nvPr/>
            </p:nvSpPr>
            <p:spPr>
              <a:xfrm>
                <a:off x="803639" y="3362835"/>
                <a:ext cx="1652851" cy="292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2032054" hangingPunct="1">
                  <a:defRPr/>
                </a:pPr>
                <a:r>
                  <a:rPr lang="zh-CN" altLang="en-US" sz="3556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 Medium" charset="-122"/>
                    <a:ea typeface="Noto Sans S Chinese Medium" charset="-122"/>
                    <a:cs typeface="Noto Sans S Chinese Medium" charset="-122"/>
                  </a:rPr>
                  <a:t>管理核心对象</a:t>
                </a:r>
                <a:endParaRPr lang="ko-KR" altLang="en-US" sz="3556" b="0" kern="1200" dirty="0">
                  <a:solidFill>
                    <a:schemeClr val="bg1">
                      <a:lumMod val="50000"/>
                    </a:schemeClr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endParaRPr>
              </a:p>
            </p:txBody>
          </p:sp>
        </p:grpSp>
        <p:sp>
          <p:nvSpPr>
            <p:cNvPr id="77" name="TextBox 18">
              <a:extLst>
                <a:ext uri="{FF2B5EF4-FFF2-40B4-BE49-F238E27FC236}">
                  <a16:creationId xmlns="" xmlns:a16="http://schemas.microsoft.com/office/drawing/2014/main" id="{40E28D17-C4C3-9641-B58D-7A3885D56274}"/>
                </a:ext>
              </a:extLst>
            </p:cNvPr>
            <p:cNvSpPr txBox="1"/>
            <p:nvPr/>
          </p:nvSpPr>
          <p:spPr>
            <a:xfrm>
              <a:off x="7754868" y="2927511"/>
              <a:ext cx="504056" cy="323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2032054" hangingPunct="1">
                <a:defRPr/>
              </a:pPr>
              <a:r>
                <a:rPr lang="en-US" altLang="ko-KR" sz="4001" kern="1200" dirty="0">
                  <a:solidFill>
                    <a:schemeClr val="bg1"/>
                  </a:solidFill>
                  <a:latin typeface="Open Sans Extrabold" charset="0"/>
                  <a:ea typeface="Open Sans Extrabold" charset="0"/>
                  <a:cs typeface="Open Sans Extrabold" charset="0"/>
                </a:rPr>
                <a:t>0</a:t>
              </a:r>
              <a:r>
                <a:rPr lang="en-US" altLang="zh-CN" sz="4001" kern="1200" dirty="0">
                  <a:solidFill>
                    <a:schemeClr val="bg1"/>
                  </a:solidFill>
                  <a:latin typeface="Open Sans Extrabold" charset="0"/>
                  <a:ea typeface="Open Sans Extrabold" charset="0"/>
                  <a:cs typeface="Open Sans Extrabold" charset="0"/>
                </a:rPr>
                <a:t>2</a:t>
              </a:r>
              <a:endParaRPr lang="ko-KR" altLang="en-US" sz="4001" kern="1200" dirty="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55E3D944-E068-2C48-AEC0-250ACF2831BB}"/>
              </a:ext>
            </a:extLst>
          </p:cNvPr>
          <p:cNvGrpSpPr/>
          <p:nvPr/>
        </p:nvGrpSpPr>
        <p:grpSpPr>
          <a:xfrm>
            <a:off x="17564924" y="10524192"/>
            <a:ext cx="8702443" cy="1373721"/>
            <a:chOff x="7754868" y="4575835"/>
            <a:chExt cx="3916023" cy="618162"/>
          </a:xfrm>
        </p:grpSpPr>
        <p:sp>
          <p:nvSpPr>
            <p:cNvPr id="81" name="Oval 6">
              <a:extLst>
                <a:ext uri="{FF2B5EF4-FFF2-40B4-BE49-F238E27FC236}">
                  <a16:creationId xmlns="" xmlns:a16="http://schemas.microsoft.com/office/drawing/2014/main" id="{9F2CD03E-1AB9-C844-8DB3-1A7279A1979B}"/>
                </a:ext>
              </a:extLst>
            </p:cNvPr>
            <p:cNvSpPr/>
            <p:nvPr/>
          </p:nvSpPr>
          <p:spPr>
            <a:xfrm>
              <a:off x="7754868" y="4663154"/>
              <a:ext cx="504055" cy="504055"/>
            </a:xfrm>
            <a:prstGeom prst="ellipse">
              <a:avLst/>
            </a:prstGeom>
            <a:solidFill>
              <a:srgbClr val="4CA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032054" hangingPunct="1">
                <a:defRPr/>
              </a:pPr>
              <a:endParaRPr lang="en-US" sz="4001" b="0" kern="1200">
                <a:solidFill>
                  <a:schemeClr val="tx1"/>
                </a:solidFill>
                <a:latin typeface="Arial" panose="020F0502020204030204"/>
                <a:ea typeface="微软雅黑"/>
              </a:endParaRPr>
            </a:p>
          </p:txBody>
        </p:sp>
        <p:grpSp>
          <p:nvGrpSpPr>
            <p:cNvPr id="82" name="Group 9">
              <a:extLst>
                <a:ext uri="{FF2B5EF4-FFF2-40B4-BE49-F238E27FC236}">
                  <a16:creationId xmlns="" xmlns:a16="http://schemas.microsoft.com/office/drawing/2014/main" id="{51045718-E784-2947-9222-2C38E758FEB1}"/>
                </a:ext>
              </a:extLst>
            </p:cNvPr>
            <p:cNvGrpSpPr/>
            <p:nvPr/>
          </p:nvGrpSpPr>
          <p:grpSpPr>
            <a:xfrm>
              <a:off x="8402938" y="4575835"/>
              <a:ext cx="3267953" cy="618162"/>
              <a:chOff x="803639" y="3362835"/>
              <a:chExt cx="2336844" cy="618162"/>
            </a:xfrm>
          </p:grpSpPr>
          <p:sp>
            <p:nvSpPr>
              <p:cNvPr id="84" name="TextBox 10">
                <a:extLst>
                  <a:ext uri="{FF2B5EF4-FFF2-40B4-BE49-F238E27FC236}">
                    <a16:creationId xmlns="" xmlns:a16="http://schemas.microsoft.com/office/drawing/2014/main" id="{59E04194-6C23-7642-9006-76C1EA2BFDA3}"/>
                  </a:ext>
                </a:extLst>
              </p:cNvPr>
              <p:cNvSpPr txBox="1"/>
              <p:nvPr/>
            </p:nvSpPr>
            <p:spPr>
              <a:xfrm>
                <a:off x="803639" y="3719856"/>
                <a:ext cx="2336844" cy="261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2032054" hangingPunct="1">
                  <a:defRPr/>
                </a:pPr>
                <a:r>
                  <a:rPr lang="zh-CN" altLang="en-US" sz="3112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随着支撑的场景来拓展纳管的资源对象</a:t>
                </a:r>
                <a:endParaRPr lang="en-US" altLang="zh-CN" sz="3112" b="0" kern="1200" dirty="0">
                  <a:solidFill>
                    <a:schemeClr val="bg1">
                      <a:lumMod val="50000"/>
                    </a:scheme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</p:txBody>
          </p:sp>
          <p:sp>
            <p:nvSpPr>
              <p:cNvPr id="85" name="TextBox 11">
                <a:extLst>
                  <a:ext uri="{FF2B5EF4-FFF2-40B4-BE49-F238E27FC236}">
                    <a16:creationId xmlns="" xmlns:a16="http://schemas.microsoft.com/office/drawing/2014/main" id="{2C99A367-0BAC-9F4B-B5F0-D077CA42B5A0}"/>
                  </a:ext>
                </a:extLst>
              </p:cNvPr>
              <p:cNvSpPr txBox="1"/>
              <p:nvPr/>
            </p:nvSpPr>
            <p:spPr>
              <a:xfrm>
                <a:off x="803639" y="3362835"/>
                <a:ext cx="1652851" cy="292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2032054" hangingPunct="1">
                  <a:defRPr/>
                </a:pPr>
                <a:r>
                  <a:rPr lang="zh-CN" altLang="en-US" sz="3556" b="0" kern="1200" dirty="0">
                    <a:solidFill>
                      <a:schemeClr val="bg1">
                        <a:lumMod val="50000"/>
                      </a:schemeClr>
                    </a:solidFill>
                    <a:latin typeface="Noto Sans S Chinese Medium" charset="-122"/>
                    <a:ea typeface="Noto Sans S Chinese Medium" charset="-122"/>
                    <a:cs typeface="Noto Sans S Chinese Medium" charset="-122"/>
                  </a:rPr>
                  <a:t>梳理扩展对象</a:t>
                </a:r>
                <a:endParaRPr lang="ko-KR" altLang="en-US" sz="3556" b="0" kern="1200" dirty="0">
                  <a:solidFill>
                    <a:schemeClr val="bg1">
                      <a:lumMod val="50000"/>
                    </a:schemeClr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endParaRPr>
              </a:p>
            </p:txBody>
          </p:sp>
        </p:grpSp>
        <p:sp>
          <p:nvSpPr>
            <p:cNvPr id="83" name="TextBox 18">
              <a:extLst>
                <a:ext uri="{FF2B5EF4-FFF2-40B4-BE49-F238E27FC236}">
                  <a16:creationId xmlns="" xmlns:a16="http://schemas.microsoft.com/office/drawing/2014/main" id="{F76882C1-B13C-C640-BF7B-F2497F1D0779}"/>
                </a:ext>
              </a:extLst>
            </p:cNvPr>
            <p:cNvSpPr txBox="1"/>
            <p:nvPr/>
          </p:nvSpPr>
          <p:spPr>
            <a:xfrm>
              <a:off x="7754868" y="4753349"/>
              <a:ext cx="504056" cy="323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2032054" hangingPunct="1">
                <a:defRPr/>
              </a:pPr>
              <a:r>
                <a:rPr lang="en-US" altLang="ko-KR" sz="4001" kern="1200" dirty="0">
                  <a:solidFill>
                    <a:schemeClr val="bg1"/>
                  </a:solidFill>
                  <a:latin typeface="Open Sans Extrabold" charset="0"/>
                  <a:ea typeface="Open Sans Extrabold" charset="0"/>
                  <a:cs typeface="Open Sans Extrabold" charset="0"/>
                </a:rPr>
                <a:t>0</a:t>
              </a:r>
              <a:r>
                <a:rPr lang="en-US" altLang="zh-CN" sz="4001" kern="1200" dirty="0">
                  <a:solidFill>
                    <a:schemeClr val="bg1"/>
                  </a:solidFill>
                  <a:latin typeface="Open Sans Extrabold" charset="0"/>
                  <a:ea typeface="Open Sans Extrabold" charset="0"/>
                  <a:cs typeface="Open Sans Extrabold" charset="0"/>
                </a:rPr>
                <a:t>3</a:t>
              </a:r>
              <a:endParaRPr lang="ko-KR" altLang="en-US" sz="4001" kern="1200" dirty="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endParaRPr>
            </a:p>
          </p:txBody>
        </p:sp>
      </p:grpSp>
      <p:sp>
        <p:nvSpPr>
          <p:cNvPr id="86" name="矩形 85">
            <a:extLst>
              <a:ext uri="{FF2B5EF4-FFF2-40B4-BE49-F238E27FC236}">
                <a16:creationId xmlns="" xmlns:a16="http://schemas.microsoft.com/office/drawing/2014/main" id="{F2096817-4F96-694F-8FF2-DDC32160A33E}"/>
              </a:ext>
            </a:extLst>
          </p:cNvPr>
          <p:cNvSpPr/>
          <p:nvPr/>
        </p:nvSpPr>
        <p:spPr>
          <a:xfrm>
            <a:off x="7709586" y="4633554"/>
            <a:ext cx="2184987" cy="626295"/>
          </a:xfrm>
          <a:prstGeom prst="rect">
            <a:avLst/>
          </a:prstGeom>
          <a:solidFill>
            <a:srgbClr val="88B97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Public</a:t>
            </a:r>
            <a:r>
              <a:rPr kumimoji="1" lang="zh-CN" altLang="en-US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IP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="" xmlns:a16="http://schemas.microsoft.com/office/drawing/2014/main" id="{6763DC2E-FF97-B34F-81D6-53CD209D59F8}"/>
              </a:ext>
            </a:extLst>
          </p:cNvPr>
          <p:cNvSpPr/>
          <p:nvPr/>
        </p:nvSpPr>
        <p:spPr>
          <a:xfrm>
            <a:off x="5076679" y="6967604"/>
            <a:ext cx="2184987" cy="626295"/>
          </a:xfrm>
          <a:prstGeom prst="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…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="" xmlns:a16="http://schemas.microsoft.com/office/drawing/2014/main" id="{3D513906-E884-B344-ABAB-11B688C68747}"/>
              </a:ext>
            </a:extLst>
          </p:cNvPr>
          <p:cNvSpPr/>
          <p:nvPr/>
        </p:nvSpPr>
        <p:spPr>
          <a:xfrm>
            <a:off x="5076679" y="7791964"/>
            <a:ext cx="2184987" cy="626295"/>
          </a:xfrm>
          <a:prstGeom prst="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…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="" xmlns:a16="http://schemas.microsoft.com/office/drawing/2014/main" id="{C64434EA-27F4-9349-BF2D-C0D3B26BEF0E}"/>
              </a:ext>
            </a:extLst>
          </p:cNvPr>
          <p:cNvSpPr/>
          <p:nvPr/>
        </p:nvSpPr>
        <p:spPr>
          <a:xfrm>
            <a:off x="5076674" y="4605962"/>
            <a:ext cx="2184987" cy="626295"/>
          </a:xfrm>
          <a:prstGeom prst="rect">
            <a:avLst/>
          </a:prstGeom>
          <a:solidFill>
            <a:srgbClr val="88B97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…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62" name="持续交付之应用交付收益">
            <a:extLst>
              <a:ext uri="{FF2B5EF4-FFF2-40B4-BE49-F238E27FC236}">
                <a16:creationId xmlns="" xmlns:a16="http://schemas.microsoft.com/office/drawing/2014/main" id="{5290F880-9B8D-4E55-999B-E9C4836E131B}"/>
              </a:ext>
            </a:extLst>
          </p:cNvPr>
          <p:cNvSpPr/>
          <p:nvPr/>
        </p:nvSpPr>
        <p:spPr>
          <a:xfrm>
            <a:off x="2185863" y="663424"/>
            <a:ext cx="14147390" cy="13853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应用管理的资源与场景之间的关系</a:t>
            </a:r>
            <a:endParaRPr sz="7111" kern="100" spc="-254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80985" y="459061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2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ECTION DIVIDER YOUR TITLE"/>
          <p:cNvSpPr txBox="1">
            <a:spLocks noGrp="1"/>
          </p:cNvSpPr>
          <p:nvPr>
            <p:ph type="title"/>
          </p:nvPr>
        </p:nvSpPr>
        <p:spPr>
          <a:xfrm>
            <a:off x="1437610" y="3398308"/>
            <a:ext cx="6722399" cy="940884"/>
          </a:xfrm>
          <a:prstGeom prst="rect">
            <a:avLst/>
          </a:prstGeom>
        </p:spPr>
        <p:txBody>
          <a:bodyPr lIns="46446" tIns="46446" rIns="46446" bIns="46446" anchor="t">
            <a:normAutofit/>
          </a:bodyPr>
          <a:lstStyle/>
          <a:p>
            <a:pPr defTabSz="613100">
              <a:defRPr sz="2640"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SECTION DIVIDER</a:t>
            </a:r>
            <a:br/>
            <a:r>
              <a:t>YOUR TITLE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485" y="-2427146"/>
            <a:ext cx="30305829" cy="197483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631" y="4516907"/>
            <a:ext cx="16626907" cy="6894286"/>
          </a:xfrm>
          <a:prstGeom prst="rect">
            <a:avLst/>
          </a:prstGeom>
        </p:spPr>
      </p:pic>
      <p:sp>
        <p:nvSpPr>
          <p:cNvPr id="139" name="主标题1"/>
          <p:cNvSpPr txBox="1"/>
          <p:nvPr/>
        </p:nvSpPr>
        <p:spPr>
          <a:xfrm>
            <a:off x="7054639" y="7447016"/>
            <a:ext cx="23076453" cy="1560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0636" tIns="80636" rIns="80636" bIns="80636" anchor="ctr">
            <a:spAutoFit/>
          </a:bodyPr>
          <a:lstStyle>
            <a:lvl1pPr algn="l" defTabSz="914400">
              <a:lnSpc>
                <a:spcPct val="80000"/>
              </a:lnSpc>
              <a:defRPr sz="110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zh-CN" altLang="en-US" sz="11175" dirty="0">
                <a:latin typeface="Noto Sans S Chinese" charset="-122"/>
                <a:ea typeface="Noto Sans S Chinese" charset="-122"/>
                <a:cs typeface="Noto Sans S Chinese" charset="-122"/>
              </a:rPr>
              <a:t>应用的状态</a:t>
            </a:r>
            <a:r>
              <a:rPr lang="zh-CN" altLang="en-US" sz="11175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反馈</a:t>
            </a:r>
            <a:r>
              <a:rPr lang="zh-CN" altLang="en-US" sz="11175" dirty="0">
                <a:latin typeface="Noto Sans S Chinese" charset="-122"/>
                <a:ea typeface="Noto Sans S Chinese" charset="-122"/>
                <a:cs typeface="Noto Sans S Chinese" charset="-122"/>
              </a:rPr>
              <a:t>视图</a:t>
            </a:r>
            <a:endParaRPr sz="11175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6539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5323527" y="4975982"/>
            <a:ext cx="16446812" cy="4068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/>
          <a:p>
            <a:r>
              <a:rPr lang="zh-CN" altLang="en-US" sz="12699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深度解析</a:t>
            </a:r>
            <a:r>
              <a:rPr lang="en-US" altLang="zh-CN" sz="12699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DevOps</a:t>
            </a:r>
            <a:r>
              <a:rPr lang="zh-CN" altLang="en-US" sz="12699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下的</a:t>
            </a:r>
            <a:endParaRPr lang="en-US" altLang="zh-CN" sz="12699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  <a:p>
            <a:r>
              <a:rPr lang="zh-CN" altLang="en-US" sz="12699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应用生命周期管理实践</a:t>
            </a:r>
          </a:p>
        </p:txBody>
      </p:sp>
      <p:sp>
        <p:nvSpPr>
          <p:cNvPr id="253" name="Shape 253"/>
          <p:cNvSpPr/>
          <p:nvPr/>
        </p:nvSpPr>
        <p:spPr>
          <a:xfrm>
            <a:off x="12032907" y="9828954"/>
            <a:ext cx="3028055" cy="130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6" tIns="79376" rIns="79376" bIns="79376" anchor="ctr">
            <a:spAutoFit/>
          </a:bodyPr>
          <a:lstStyle>
            <a:lvl1pPr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Noto Sans S Chinese Regular"/>
              </a:defRPr>
            </a:lvl1pPr>
          </a:lstStyle>
          <a:p>
            <a:pPr defTabSz="912879"/>
            <a:r>
              <a:rPr lang="zh-CN" altLang="en-US" sz="7334" b="0" dirty="0">
                <a:latin typeface="+mj-lt"/>
              </a:rPr>
              <a:t>王津银</a:t>
            </a:r>
            <a:endParaRPr sz="7334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62836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持续交付之应用交付收益"/>
          <p:cNvSpPr/>
          <p:nvPr/>
        </p:nvSpPr>
        <p:spPr>
          <a:xfrm>
            <a:off x="2240181" y="797643"/>
            <a:ext cx="13221895" cy="13853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应用交付状态反馈视图</a:t>
            </a:r>
            <a:endParaRPr sz="7111" kern="100" spc="-254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19" name="图示 18">
            <a:extLst>
              <a:ext uri="{FF2B5EF4-FFF2-40B4-BE49-F238E27FC236}">
                <a16:creationId xmlns="" xmlns:a16="http://schemas.microsoft.com/office/drawing/2014/main" id="{E662213B-5C44-41D2-98E8-DED6A1A69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138401"/>
              </p:ext>
            </p:extLst>
          </p:nvPr>
        </p:nvGraphicFramePr>
        <p:xfrm>
          <a:off x="1486886" y="2978379"/>
          <a:ext cx="9125418" cy="11318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左大括号 19">
            <a:extLst>
              <a:ext uri="{FF2B5EF4-FFF2-40B4-BE49-F238E27FC236}">
                <a16:creationId xmlns="" xmlns:a16="http://schemas.microsoft.com/office/drawing/2014/main" id="{EAA33424-B123-4218-8093-F2035C7BEC2E}"/>
              </a:ext>
            </a:extLst>
          </p:cNvPr>
          <p:cNvSpPr/>
          <p:nvPr/>
        </p:nvSpPr>
        <p:spPr>
          <a:xfrm rot="10800000">
            <a:off x="10418639" y="2583898"/>
            <a:ext cx="1273773" cy="11691909"/>
          </a:xfrm>
          <a:prstGeom prst="leftBrace">
            <a:avLst>
              <a:gd name="adj1" fmla="val 26333"/>
              <a:gd name="adj2" fmla="val 5000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F6076E4D-C4AF-414A-8665-9589C8FF1931}"/>
              </a:ext>
            </a:extLst>
          </p:cNvPr>
          <p:cNvSpPr/>
          <p:nvPr/>
        </p:nvSpPr>
        <p:spPr>
          <a:xfrm>
            <a:off x="12343369" y="7629101"/>
            <a:ext cx="13693230" cy="1682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2032054" hangingPunct="1"/>
            <a:r>
              <a:rPr lang="zh-CN" altLang="en-US" sz="5080" b="0" kern="120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以应用为中心，展示</a:t>
            </a:r>
            <a:r>
              <a:rPr lang="en-US" altLang="zh-CN" sz="5080" b="0" kern="120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IT</a:t>
            </a:r>
            <a:r>
              <a:rPr lang="zh-CN" altLang="en-US" sz="5080" b="0" kern="120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过程状态数据，持续反馈，持续改进。</a:t>
            </a:r>
            <a:endParaRPr lang="zh-CN" altLang="en-US" sz="5080" b="0" kern="120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D120972-A071-4E79-8C6D-BA40698C8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6676" y="4213372"/>
            <a:ext cx="14317222" cy="85136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80985" y="459061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持续交付之应用交付收益"/>
          <p:cNvSpPr/>
          <p:nvPr/>
        </p:nvSpPr>
        <p:spPr>
          <a:xfrm>
            <a:off x="2274113" y="782415"/>
            <a:ext cx="11787453" cy="13853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应用运行健康状态反馈视图</a:t>
            </a:r>
            <a:endParaRPr sz="7111" kern="100" spc="-254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="" xmlns:a16="http://schemas.microsoft.com/office/drawing/2014/main" id="{394C84FC-7FB5-A641-962B-A5A9C46CD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428915"/>
              </p:ext>
            </p:extLst>
          </p:nvPr>
        </p:nvGraphicFramePr>
        <p:xfrm>
          <a:off x="1343193" y="2652340"/>
          <a:ext cx="9125418" cy="11318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左大括号 4">
            <a:extLst>
              <a:ext uri="{FF2B5EF4-FFF2-40B4-BE49-F238E27FC236}">
                <a16:creationId xmlns="" xmlns:a16="http://schemas.microsoft.com/office/drawing/2014/main" id="{F6E51A4A-F306-4943-9D13-7D806EABC3BB}"/>
              </a:ext>
            </a:extLst>
          </p:cNvPr>
          <p:cNvSpPr/>
          <p:nvPr/>
        </p:nvSpPr>
        <p:spPr>
          <a:xfrm rot="10800000">
            <a:off x="10956515" y="2572997"/>
            <a:ext cx="1036756" cy="11691909"/>
          </a:xfrm>
          <a:prstGeom prst="leftBrace">
            <a:avLst>
              <a:gd name="adj1" fmla="val 26333"/>
              <a:gd name="adj2" fmla="val 5000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53F2693-0153-48B0-B02D-73756A2A9C7C}"/>
              </a:ext>
            </a:extLst>
          </p:cNvPr>
          <p:cNvSpPr/>
          <p:nvPr/>
        </p:nvSpPr>
        <p:spPr>
          <a:xfrm>
            <a:off x="12842838" y="7283983"/>
            <a:ext cx="11068622" cy="1682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2032054" hangingPunct="1"/>
            <a:r>
              <a:rPr lang="zh-CN" altLang="en-US" sz="5080" b="0" kern="120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以应用为中心，整合数据，关联数据，最大化体现数据价值。</a:t>
            </a:r>
            <a:endParaRPr lang="zh-CN" altLang="en-US" sz="5080" b="0" kern="120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5E24B3F7-57F7-4695-9A60-4C3DF71EC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4103" y="4112325"/>
            <a:ext cx="14024249" cy="80254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0068" y="3524782"/>
            <a:ext cx="3447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0" dirty="0" smtClean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用户层</a:t>
            </a:r>
            <a:endParaRPr kumimoji="1" lang="zh-CN" altLang="en-US" sz="6000" b="0" dirty="0">
              <a:solidFill>
                <a:schemeClr val="bg1">
                  <a:lumMod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80985" y="459061"/>
            <a:ext cx="3334208" cy="235808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20139" y="5704169"/>
            <a:ext cx="3447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6000" b="0" dirty="0">
                <a:solidFill>
                  <a:srgbClr val="FFFFFF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接口层</a:t>
            </a:r>
            <a:endParaRPr lang="zh-CN" altLang="en-US" sz="6000" b="0" dirty="0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82089" y="7803845"/>
            <a:ext cx="3447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6000" dirty="0" smtClean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组件层</a:t>
            </a:r>
            <a:endParaRPr lang="zh-CN" altLang="en-US" sz="60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78935" y="10002156"/>
            <a:ext cx="3447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6000" dirty="0" smtClean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系统层</a:t>
            </a:r>
            <a:endParaRPr lang="zh-CN" altLang="en-US" sz="60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74051" y="12267851"/>
            <a:ext cx="453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6000" smtClean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基础设施层</a:t>
            </a:r>
            <a:endParaRPr lang="zh-CN" altLang="en-US" sz="60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5943951" y="4112325"/>
            <a:ext cx="1682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807029" y="3975403"/>
            <a:ext cx="273844" cy="2738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43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ECTION DIVIDER YOUR TITLE"/>
          <p:cNvSpPr txBox="1">
            <a:spLocks noGrp="1"/>
          </p:cNvSpPr>
          <p:nvPr>
            <p:ph type="title"/>
          </p:nvPr>
        </p:nvSpPr>
        <p:spPr>
          <a:xfrm>
            <a:off x="1437610" y="3398308"/>
            <a:ext cx="6722399" cy="940884"/>
          </a:xfrm>
          <a:prstGeom prst="rect">
            <a:avLst/>
          </a:prstGeom>
        </p:spPr>
        <p:txBody>
          <a:bodyPr lIns="46446" tIns="46446" rIns="46446" bIns="46446" anchor="t">
            <a:normAutofit/>
          </a:bodyPr>
          <a:lstStyle/>
          <a:p>
            <a:pPr defTabSz="613100">
              <a:defRPr sz="2640"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SECTION DIVIDER</a:t>
            </a:r>
            <a:br/>
            <a:r>
              <a:t>YOUR TITLE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936" y="-1800072"/>
            <a:ext cx="28312433" cy="178611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631" y="4516907"/>
            <a:ext cx="16626907" cy="6894286"/>
          </a:xfrm>
          <a:prstGeom prst="rect">
            <a:avLst/>
          </a:prstGeom>
        </p:spPr>
      </p:pic>
      <p:sp>
        <p:nvSpPr>
          <p:cNvPr id="139" name="主标题1"/>
          <p:cNvSpPr txBox="1"/>
          <p:nvPr/>
        </p:nvSpPr>
        <p:spPr>
          <a:xfrm>
            <a:off x="7193860" y="7183813"/>
            <a:ext cx="23076453" cy="1560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0636" tIns="80636" rIns="80636" bIns="80636" anchor="ctr">
            <a:spAutoFit/>
          </a:bodyPr>
          <a:lstStyle>
            <a:lvl1pPr algn="l" defTabSz="914400">
              <a:lnSpc>
                <a:spcPct val="80000"/>
              </a:lnSpc>
              <a:defRPr sz="110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zh-CN" altLang="en-US" sz="11175" dirty="0">
                <a:latin typeface="Noto Sans S Chinese" charset="-122"/>
                <a:ea typeface="Noto Sans S Chinese" charset="-122"/>
                <a:cs typeface="Noto Sans S Chinese" charset="-122"/>
              </a:rPr>
              <a:t>应用管理的最佳实践</a:t>
            </a:r>
            <a:endParaRPr sz="11175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510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AA8DCA29-A5B2-F34D-877A-9719FB255BAD}"/>
              </a:ext>
            </a:extLst>
          </p:cNvPr>
          <p:cNvGrpSpPr/>
          <p:nvPr/>
        </p:nvGrpSpPr>
        <p:grpSpPr>
          <a:xfrm>
            <a:off x="2334131" y="9366918"/>
            <a:ext cx="2946822" cy="2946822"/>
            <a:chOff x="867573" y="1401164"/>
            <a:chExt cx="1512168" cy="1512168"/>
          </a:xfrm>
        </p:grpSpPr>
        <p:sp>
          <p:nvSpPr>
            <p:cNvPr id="130" name="Oval 5">
              <a:extLst>
                <a:ext uri="{FF2B5EF4-FFF2-40B4-BE49-F238E27FC236}">
                  <a16:creationId xmlns="" xmlns:a16="http://schemas.microsoft.com/office/drawing/2014/main" id="{1838B4D5-B298-C241-8D89-7D0242FE656A}"/>
                </a:ext>
              </a:extLst>
            </p:cNvPr>
            <p:cNvSpPr/>
            <p:nvPr/>
          </p:nvSpPr>
          <p:spPr>
            <a:xfrm>
              <a:off x="867573" y="1401164"/>
              <a:ext cx="1512168" cy="15121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032054" hangingPunct="1">
                <a:defRPr/>
              </a:pPr>
              <a:endParaRPr lang="en-US" sz="4001" b="0" kern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  <a:ea typeface="微软雅黑"/>
              </a:endParaRPr>
            </a:p>
          </p:txBody>
        </p:sp>
        <p:sp>
          <p:nvSpPr>
            <p:cNvPr id="131" name="Chord 14">
              <a:extLst>
                <a:ext uri="{FF2B5EF4-FFF2-40B4-BE49-F238E27FC236}">
                  <a16:creationId xmlns="" xmlns:a16="http://schemas.microsoft.com/office/drawing/2014/main" id="{38633D06-13F0-0146-9DBD-78BC037E8D4F}"/>
                </a:ext>
              </a:extLst>
            </p:cNvPr>
            <p:cNvSpPr/>
            <p:nvPr/>
          </p:nvSpPr>
          <p:spPr>
            <a:xfrm>
              <a:off x="1256810" y="1694317"/>
              <a:ext cx="733693" cy="925861"/>
            </a:xfrm>
            <a:custGeom>
              <a:avLst/>
              <a:gdLst/>
              <a:ahLst/>
              <a:cxnLst/>
              <a:rect l="l" t="t" r="r" b="b"/>
              <a:pathLst>
                <a:path w="2120980" h="2676504">
                  <a:moveTo>
                    <a:pt x="824057" y="2198115"/>
                  </a:moveTo>
                  <a:lnTo>
                    <a:pt x="824057" y="2229022"/>
                  </a:lnTo>
                  <a:lnTo>
                    <a:pt x="751177" y="2229022"/>
                  </a:lnTo>
                  <a:lnTo>
                    <a:pt x="751177" y="2510330"/>
                  </a:lnTo>
                  <a:lnTo>
                    <a:pt x="824057" y="2510330"/>
                  </a:lnTo>
                  <a:lnTo>
                    <a:pt x="824057" y="2541237"/>
                  </a:lnTo>
                  <a:lnTo>
                    <a:pt x="1298129" y="2541237"/>
                  </a:lnTo>
                  <a:lnTo>
                    <a:pt x="1298129" y="2510330"/>
                  </a:lnTo>
                  <a:lnTo>
                    <a:pt x="1371008" y="2510330"/>
                  </a:lnTo>
                  <a:lnTo>
                    <a:pt x="1371008" y="2229022"/>
                  </a:lnTo>
                  <a:lnTo>
                    <a:pt x="1298129" y="2229022"/>
                  </a:lnTo>
                  <a:lnTo>
                    <a:pt x="1298129" y="2198115"/>
                  </a:lnTo>
                  <a:close/>
                  <a:moveTo>
                    <a:pt x="1933495" y="134375"/>
                  </a:moveTo>
                  <a:cubicBezTo>
                    <a:pt x="1872496" y="128267"/>
                    <a:pt x="1778964" y="206162"/>
                    <a:pt x="1655092" y="316398"/>
                  </a:cubicBezTo>
                  <a:lnTo>
                    <a:pt x="1655092" y="762581"/>
                  </a:lnTo>
                  <a:lnTo>
                    <a:pt x="1651862" y="762581"/>
                  </a:lnTo>
                  <a:cubicBezTo>
                    <a:pt x="1647824" y="843406"/>
                    <a:pt x="1633793" y="920606"/>
                    <a:pt x="1611266" y="992211"/>
                  </a:cubicBezTo>
                  <a:cubicBezTo>
                    <a:pt x="1739269" y="1047184"/>
                    <a:pt x="1828260" y="986425"/>
                    <a:pt x="1895778" y="900656"/>
                  </a:cubicBezTo>
                  <a:cubicBezTo>
                    <a:pt x="1964561" y="813279"/>
                    <a:pt x="2016746" y="624382"/>
                    <a:pt x="2016490" y="465292"/>
                  </a:cubicBezTo>
                  <a:cubicBezTo>
                    <a:pt x="2023696" y="232949"/>
                    <a:pt x="1995287" y="140561"/>
                    <a:pt x="1933495" y="134375"/>
                  </a:cubicBezTo>
                  <a:close/>
                  <a:moveTo>
                    <a:pt x="187485" y="134375"/>
                  </a:moveTo>
                  <a:cubicBezTo>
                    <a:pt x="125693" y="140561"/>
                    <a:pt x="97284" y="232949"/>
                    <a:pt x="104490" y="465292"/>
                  </a:cubicBezTo>
                  <a:cubicBezTo>
                    <a:pt x="104234" y="624382"/>
                    <a:pt x="156419" y="813279"/>
                    <a:pt x="225202" y="900656"/>
                  </a:cubicBezTo>
                  <a:cubicBezTo>
                    <a:pt x="292944" y="986710"/>
                    <a:pt x="382303" y="1047587"/>
                    <a:pt x="511026" y="991745"/>
                  </a:cubicBezTo>
                  <a:cubicBezTo>
                    <a:pt x="488627" y="920189"/>
                    <a:pt x="474740" y="843131"/>
                    <a:pt x="470841" y="762581"/>
                  </a:cubicBezTo>
                  <a:lnTo>
                    <a:pt x="467092" y="762581"/>
                  </a:lnTo>
                  <a:lnTo>
                    <a:pt x="467092" y="317447"/>
                  </a:lnTo>
                  <a:cubicBezTo>
                    <a:pt x="342616" y="206663"/>
                    <a:pt x="248680" y="128248"/>
                    <a:pt x="187485" y="134375"/>
                  </a:cubicBezTo>
                  <a:close/>
                  <a:moveTo>
                    <a:pt x="171293" y="338"/>
                  </a:moveTo>
                  <a:cubicBezTo>
                    <a:pt x="267101" y="7324"/>
                    <a:pt x="383647" y="121035"/>
                    <a:pt x="467092" y="183917"/>
                  </a:cubicBezTo>
                  <a:lnTo>
                    <a:pt x="467092" y="127304"/>
                  </a:lnTo>
                  <a:cubicBezTo>
                    <a:pt x="446033" y="120339"/>
                    <a:pt x="431092" y="100383"/>
                    <a:pt x="431092" y="76938"/>
                  </a:cubicBezTo>
                  <a:cubicBezTo>
                    <a:pt x="431092" y="47115"/>
                    <a:pt x="455269" y="22938"/>
                    <a:pt x="485092" y="22938"/>
                  </a:cubicBezTo>
                  <a:lnTo>
                    <a:pt x="1637092" y="22938"/>
                  </a:lnTo>
                  <a:cubicBezTo>
                    <a:pt x="1666915" y="22938"/>
                    <a:pt x="1691092" y="47115"/>
                    <a:pt x="1691092" y="76938"/>
                  </a:cubicBezTo>
                  <a:cubicBezTo>
                    <a:pt x="1691092" y="100383"/>
                    <a:pt x="1676151" y="120339"/>
                    <a:pt x="1655092" y="127304"/>
                  </a:cubicBezTo>
                  <a:lnTo>
                    <a:pt x="1655092" y="182958"/>
                  </a:lnTo>
                  <a:cubicBezTo>
                    <a:pt x="1738474" y="119924"/>
                    <a:pt x="1854348" y="7289"/>
                    <a:pt x="1949687" y="338"/>
                  </a:cubicBezTo>
                  <a:cubicBezTo>
                    <a:pt x="2046947" y="-6754"/>
                    <a:pt x="2122836" y="96139"/>
                    <a:pt x="2120946" y="473736"/>
                  </a:cubicBezTo>
                  <a:cubicBezTo>
                    <a:pt x="2117166" y="673942"/>
                    <a:pt x="2058714" y="872497"/>
                    <a:pt x="1966316" y="974360"/>
                  </a:cubicBezTo>
                  <a:cubicBezTo>
                    <a:pt x="1875288" y="1074712"/>
                    <a:pt x="1740706" y="1159472"/>
                    <a:pt x="1574365" y="1087619"/>
                  </a:cubicBezTo>
                  <a:cubicBezTo>
                    <a:pt x="1498402" y="1256706"/>
                    <a:pt x="1371540" y="1383225"/>
                    <a:pt x="1220432" y="1434843"/>
                  </a:cubicBezTo>
                  <a:lnTo>
                    <a:pt x="1220432" y="1524098"/>
                  </a:lnTo>
                  <a:cubicBezTo>
                    <a:pt x="1242816" y="1529237"/>
                    <a:pt x="1259092" y="1549488"/>
                    <a:pt x="1259092" y="1573540"/>
                  </a:cubicBezTo>
                  <a:lnTo>
                    <a:pt x="1259092" y="1782216"/>
                  </a:lnTo>
                  <a:cubicBezTo>
                    <a:pt x="1259092" y="1806269"/>
                    <a:pt x="1242816" y="1826519"/>
                    <a:pt x="1220432" y="1831659"/>
                  </a:cubicBezTo>
                  <a:lnTo>
                    <a:pt x="1220432" y="1899972"/>
                  </a:lnTo>
                  <a:cubicBezTo>
                    <a:pt x="1220432" y="1908643"/>
                    <a:pt x="1218317" y="1916820"/>
                    <a:pt x="1214011" y="1923722"/>
                  </a:cubicBezTo>
                  <a:cubicBezTo>
                    <a:pt x="1480406" y="1939701"/>
                    <a:pt x="1673079" y="1996147"/>
                    <a:pt x="1682229" y="2062848"/>
                  </a:cubicBezTo>
                  <a:lnTo>
                    <a:pt x="1925188" y="2062848"/>
                  </a:lnTo>
                  <a:lnTo>
                    <a:pt x="1925188" y="2676504"/>
                  </a:lnTo>
                  <a:lnTo>
                    <a:pt x="196996" y="2676504"/>
                  </a:lnTo>
                  <a:lnTo>
                    <a:pt x="196996" y="2062848"/>
                  </a:lnTo>
                  <a:lnTo>
                    <a:pt x="427501" y="2062848"/>
                  </a:lnTo>
                  <a:cubicBezTo>
                    <a:pt x="436455" y="1995236"/>
                    <a:pt x="634470" y="1937990"/>
                    <a:pt x="907722" y="1923052"/>
                  </a:cubicBezTo>
                  <a:cubicBezTo>
                    <a:pt x="903729" y="1916275"/>
                    <a:pt x="901752" y="1908354"/>
                    <a:pt x="901752" y="1899972"/>
                  </a:cubicBezTo>
                  <a:lnTo>
                    <a:pt x="901752" y="1831659"/>
                  </a:lnTo>
                  <a:cubicBezTo>
                    <a:pt x="879369" y="1826519"/>
                    <a:pt x="863092" y="1806269"/>
                    <a:pt x="863092" y="1782216"/>
                  </a:cubicBezTo>
                  <a:lnTo>
                    <a:pt x="863092" y="1573540"/>
                  </a:lnTo>
                  <a:cubicBezTo>
                    <a:pt x="863092" y="1549488"/>
                    <a:pt x="879369" y="1529237"/>
                    <a:pt x="901752" y="1524098"/>
                  </a:cubicBezTo>
                  <a:lnTo>
                    <a:pt x="901752" y="1435225"/>
                  </a:lnTo>
                  <a:cubicBezTo>
                    <a:pt x="750211" y="1383280"/>
                    <a:pt x="623484" y="1256276"/>
                    <a:pt x="547795" y="1087211"/>
                  </a:cubicBezTo>
                  <a:cubicBezTo>
                    <a:pt x="380891" y="1159861"/>
                    <a:pt x="245901" y="1074942"/>
                    <a:pt x="154664" y="974360"/>
                  </a:cubicBezTo>
                  <a:cubicBezTo>
                    <a:pt x="62266" y="872497"/>
                    <a:pt x="3814" y="673942"/>
                    <a:pt x="34" y="473736"/>
                  </a:cubicBezTo>
                  <a:cubicBezTo>
                    <a:pt x="-1856" y="96139"/>
                    <a:pt x="74033" y="-6754"/>
                    <a:pt x="171293" y="3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719A4803-5891-5946-B8B3-1A862F4C79AB}"/>
              </a:ext>
            </a:extLst>
          </p:cNvPr>
          <p:cNvGrpSpPr/>
          <p:nvPr/>
        </p:nvGrpSpPr>
        <p:grpSpPr>
          <a:xfrm>
            <a:off x="7708138" y="3179189"/>
            <a:ext cx="5360509" cy="2445583"/>
            <a:chOff x="4227864" y="1725855"/>
            <a:chExt cx="2412182" cy="1100491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3EB4065D-C690-A149-A6C0-8BB0172FD18C}"/>
                </a:ext>
              </a:extLst>
            </p:cNvPr>
            <p:cNvGrpSpPr/>
            <p:nvPr/>
          </p:nvGrpSpPr>
          <p:grpSpPr>
            <a:xfrm>
              <a:off x="4831679" y="1725855"/>
              <a:ext cx="1808367" cy="1100491"/>
              <a:chOff x="4831679" y="1725855"/>
              <a:chExt cx="1808367" cy="1100491"/>
            </a:xfrm>
          </p:grpSpPr>
          <p:sp>
            <p:nvSpPr>
              <p:cNvPr id="138" name="TextBox 9">
                <a:extLst>
                  <a:ext uri="{FF2B5EF4-FFF2-40B4-BE49-F238E27FC236}">
                    <a16:creationId xmlns="" xmlns:a16="http://schemas.microsoft.com/office/drawing/2014/main" id="{F5890025-2E62-AD46-9E8E-660CCE20A960}"/>
                  </a:ext>
                </a:extLst>
              </p:cNvPr>
              <p:cNvSpPr txBox="1"/>
              <p:nvPr/>
            </p:nvSpPr>
            <p:spPr>
              <a:xfrm>
                <a:off x="4839847" y="2033631"/>
                <a:ext cx="1800199" cy="792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667" b="0" kern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名称</a:t>
                </a:r>
                <a:endPara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667" b="0" kern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负责人</a:t>
                </a:r>
                <a:endPara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667" b="0" kern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备注信息</a:t>
                </a:r>
                <a:endPara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667" b="0" kern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Noto Sans S Chinese Medium" charset="-122"/>
                    <a:ea typeface="Noto Sans S Chinese Medium" charset="-122"/>
                    <a:cs typeface="Noto Sans S Chinese Medium" charset="-122"/>
                  </a:rPr>
                  <a:t>…</a:t>
                </a:r>
                <a:endParaRPr lang="ko-KR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endParaRPr>
              </a:p>
            </p:txBody>
          </p:sp>
          <p:sp>
            <p:nvSpPr>
              <p:cNvPr id="139" name="TextBox 10">
                <a:extLst>
                  <a:ext uri="{FF2B5EF4-FFF2-40B4-BE49-F238E27FC236}">
                    <a16:creationId xmlns="" xmlns:a16="http://schemas.microsoft.com/office/drawing/2014/main" id="{5760FC5E-312B-9249-A8CC-16E9D0B3DAB9}"/>
                  </a:ext>
                </a:extLst>
              </p:cNvPr>
              <p:cNvSpPr txBox="1"/>
              <p:nvPr/>
            </p:nvSpPr>
            <p:spPr>
              <a:xfrm>
                <a:off x="4831679" y="1725855"/>
                <a:ext cx="1800199" cy="261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2032054" hangingPunct="1">
                  <a:defRPr/>
                </a:pPr>
                <a:r>
                  <a:rPr lang="zh-CN" altLang="en-US" sz="3112" b="0" kern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Noto Sans S Chinese Medium" charset="-122"/>
                    <a:ea typeface="Noto Sans S Chinese Medium" charset="-122"/>
                    <a:cs typeface="Noto Sans S Chinese Medium" charset="-122"/>
                  </a:rPr>
                  <a:t>基本信息</a:t>
                </a:r>
                <a:endParaRPr lang="ko-KR" altLang="en-US" sz="3112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endParaRPr>
              </a:p>
            </p:txBody>
          </p:sp>
        </p:grpSp>
        <p:sp>
          <p:nvSpPr>
            <p:cNvPr id="150" name="Oval 17">
              <a:extLst>
                <a:ext uri="{FF2B5EF4-FFF2-40B4-BE49-F238E27FC236}">
                  <a16:creationId xmlns="" xmlns:a16="http://schemas.microsoft.com/office/drawing/2014/main" id="{629AC470-2EEA-364E-A5D6-9F7E9ABD9388}"/>
                </a:ext>
              </a:extLst>
            </p:cNvPr>
            <p:cNvSpPr/>
            <p:nvPr/>
          </p:nvSpPr>
          <p:spPr>
            <a:xfrm>
              <a:off x="4227864" y="1874330"/>
              <a:ext cx="531721" cy="53172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  <p:sp>
          <p:nvSpPr>
            <p:cNvPr id="152" name="Pie 24">
              <a:extLst>
                <a:ext uri="{FF2B5EF4-FFF2-40B4-BE49-F238E27FC236}">
                  <a16:creationId xmlns="" xmlns:a16="http://schemas.microsoft.com/office/drawing/2014/main" id="{962A73A9-DA73-EE49-9ED2-B8071BC6ED26}"/>
                </a:ext>
              </a:extLst>
            </p:cNvPr>
            <p:cNvSpPr/>
            <p:nvPr/>
          </p:nvSpPr>
          <p:spPr>
            <a:xfrm>
              <a:off x="4344456" y="1991749"/>
              <a:ext cx="298536" cy="296883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585BA6BF-4DCD-2A43-AE34-CD3F2CDA1439}"/>
              </a:ext>
            </a:extLst>
          </p:cNvPr>
          <p:cNvGrpSpPr/>
          <p:nvPr/>
        </p:nvGrpSpPr>
        <p:grpSpPr>
          <a:xfrm>
            <a:off x="19480280" y="3103028"/>
            <a:ext cx="5418592" cy="2340556"/>
            <a:chOff x="4227864" y="3228468"/>
            <a:chExt cx="2438319" cy="1053230"/>
          </a:xfrm>
        </p:grpSpPr>
        <p:sp>
          <p:nvSpPr>
            <p:cNvPr id="147" name="TextBox 15">
              <a:extLst>
                <a:ext uri="{FF2B5EF4-FFF2-40B4-BE49-F238E27FC236}">
                  <a16:creationId xmlns="" xmlns:a16="http://schemas.microsoft.com/office/drawing/2014/main" id="{58DC1D71-5ADE-0E4B-8F24-6BDADCE790C2}"/>
                </a:ext>
              </a:extLst>
            </p:cNvPr>
            <p:cNvSpPr txBox="1"/>
            <p:nvPr/>
          </p:nvSpPr>
          <p:spPr>
            <a:xfrm>
              <a:off x="4840660" y="3488983"/>
              <a:ext cx="1800199" cy="792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程序包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配置包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文件包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…</a:t>
              </a:r>
              <a:endParaRPr lang="ko-KR" altLang="en-US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</p:txBody>
        </p:sp>
        <p:sp>
          <p:nvSpPr>
            <p:cNvPr id="149" name="TextBox 16">
              <a:extLst>
                <a:ext uri="{FF2B5EF4-FFF2-40B4-BE49-F238E27FC236}">
                  <a16:creationId xmlns="" xmlns:a16="http://schemas.microsoft.com/office/drawing/2014/main" id="{0E48CBDA-4765-AF4A-8C9D-FD1433FD6F02}"/>
                </a:ext>
              </a:extLst>
            </p:cNvPr>
            <p:cNvSpPr txBox="1"/>
            <p:nvPr/>
          </p:nvSpPr>
          <p:spPr>
            <a:xfrm>
              <a:off x="4865984" y="3228468"/>
              <a:ext cx="1800199" cy="261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032054" hangingPunct="1">
                <a:defRPr/>
              </a:pPr>
              <a:r>
                <a:rPr lang="zh-CN" altLang="en-US" sz="3112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部署资源</a:t>
              </a:r>
              <a:endParaRPr lang="ko-KR" altLang="en-US" sz="3112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endParaRPr>
            </a:p>
          </p:txBody>
        </p:sp>
        <p:sp>
          <p:nvSpPr>
            <p:cNvPr id="153" name="Oval 19">
              <a:extLst>
                <a:ext uri="{FF2B5EF4-FFF2-40B4-BE49-F238E27FC236}">
                  <a16:creationId xmlns="" xmlns:a16="http://schemas.microsoft.com/office/drawing/2014/main" id="{090DE7DC-694C-2445-8D41-665ABAE65234}"/>
                </a:ext>
              </a:extLst>
            </p:cNvPr>
            <p:cNvSpPr/>
            <p:nvPr/>
          </p:nvSpPr>
          <p:spPr>
            <a:xfrm>
              <a:off x="4227864" y="3379457"/>
              <a:ext cx="531721" cy="53172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  <p:sp>
          <p:nvSpPr>
            <p:cNvPr id="155" name="Round Same Side Corner Rectangle 6">
              <a:extLst>
                <a:ext uri="{FF2B5EF4-FFF2-40B4-BE49-F238E27FC236}">
                  <a16:creationId xmlns="" xmlns:a16="http://schemas.microsoft.com/office/drawing/2014/main" id="{686C6621-D174-8741-A036-BD4609B1081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4448827" y="3456836"/>
              <a:ext cx="89795" cy="360000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FF050D42-E4C4-B947-B052-B728DBEDFA55}"/>
              </a:ext>
            </a:extLst>
          </p:cNvPr>
          <p:cNvGrpSpPr/>
          <p:nvPr/>
        </p:nvGrpSpPr>
        <p:grpSpPr>
          <a:xfrm>
            <a:off x="7808983" y="6082557"/>
            <a:ext cx="5360511" cy="2450238"/>
            <a:chOff x="4227863" y="4820366"/>
            <a:chExt cx="2412183" cy="1102586"/>
          </a:xfrm>
        </p:grpSpPr>
        <p:sp>
          <p:nvSpPr>
            <p:cNvPr id="142" name="TextBox 12">
              <a:extLst>
                <a:ext uri="{FF2B5EF4-FFF2-40B4-BE49-F238E27FC236}">
                  <a16:creationId xmlns="" xmlns:a16="http://schemas.microsoft.com/office/drawing/2014/main" id="{A0872CF6-6D8C-F24E-88C5-40C47D77DA40}"/>
                </a:ext>
              </a:extLst>
            </p:cNvPr>
            <p:cNvSpPr txBox="1"/>
            <p:nvPr/>
          </p:nvSpPr>
          <p:spPr>
            <a:xfrm>
              <a:off x="4839847" y="5130237"/>
              <a:ext cx="1800199" cy="792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开发语言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开发框架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代码库地址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…</a:t>
              </a:r>
              <a:endParaRPr lang="ko-KR" altLang="en-US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</p:txBody>
        </p:sp>
        <p:sp>
          <p:nvSpPr>
            <p:cNvPr id="144" name="TextBox 13">
              <a:extLst>
                <a:ext uri="{FF2B5EF4-FFF2-40B4-BE49-F238E27FC236}">
                  <a16:creationId xmlns="" xmlns:a16="http://schemas.microsoft.com/office/drawing/2014/main" id="{59FE7846-B756-DC40-BCA7-C9A2B35D4F44}"/>
                </a:ext>
              </a:extLst>
            </p:cNvPr>
            <p:cNvSpPr txBox="1"/>
            <p:nvPr/>
          </p:nvSpPr>
          <p:spPr>
            <a:xfrm>
              <a:off x="4831678" y="4820366"/>
              <a:ext cx="1800199" cy="261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032054" hangingPunct="1">
                <a:defRPr/>
              </a:pPr>
              <a:r>
                <a:rPr lang="zh-CN" altLang="en-US" sz="3112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构建信息</a:t>
              </a:r>
              <a:endParaRPr lang="ko-KR" altLang="en-US" sz="3112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endParaRPr>
            </a:p>
          </p:txBody>
        </p:sp>
        <p:sp>
          <p:nvSpPr>
            <p:cNvPr id="156" name="Oval 21">
              <a:extLst>
                <a:ext uri="{FF2B5EF4-FFF2-40B4-BE49-F238E27FC236}">
                  <a16:creationId xmlns="" xmlns:a16="http://schemas.microsoft.com/office/drawing/2014/main" id="{98324ED1-C492-284B-85DC-FFC3D1BECD83}"/>
                </a:ext>
              </a:extLst>
            </p:cNvPr>
            <p:cNvSpPr/>
            <p:nvPr/>
          </p:nvSpPr>
          <p:spPr>
            <a:xfrm>
              <a:off x="4227863" y="4973886"/>
              <a:ext cx="531721" cy="53172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  <p:sp>
          <p:nvSpPr>
            <p:cNvPr id="157" name="Parallelogram 15">
              <a:extLst>
                <a:ext uri="{FF2B5EF4-FFF2-40B4-BE49-F238E27FC236}">
                  <a16:creationId xmlns="" xmlns:a16="http://schemas.microsoft.com/office/drawing/2014/main" id="{C7D33792-FC01-824F-AE8F-F789B0760A39}"/>
                </a:ext>
              </a:extLst>
            </p:cNvPr>
            <p:cNvSpPr/>
            <p:nvPr/>
          </p:nvSpPr>
          <p:spPr>
            <a:xfrm rot="16200000">
              <a:off x="4346690" y="5100279"/>
              <a:ext cx="254625" cy="275623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A416CA35-DFC6-B44E-8B5B-753B95347D7D}"/>
              </a:ext>
            </a:extLst>
          </p:cNvPr>
          <p:cNvGrpSpPr/>
          <p:nvPr/>
        </p:nvGrpSpPr>
        <p:grpSpPr>
          <a:xfrm>
            <a:off x="13375270" y="5907532"/>
            <a:ext cx="5342358" cy="3281439"/>
            <a:chOff x="7180192" y="3263268"/>
            <a:chExt cx="2404014" cy="1476618"/>
          </a:xfrm>
        </p:grpSpPr>
        <p:sp>
          <p:nvSpPr>
            <p:cNvPr id="166" name="TextBox 30">
              <a:extLst>
                <a:ext uri="{FF2B5EF4-FFF2-40B4-BE49-F238E27FC236}">
                  <a16:creationId xmlns="" xmlns:a16="http://schemas.microsoft.com/office/drawing/2014/main" id="{AC30FFA5-F234-AF4E-972E-6F6A7D6E8ACC}"/>
                </a:ext>
              </a:extLst>
            </p:cNvPr>
            <p:cNvSpPr txBox="1"/>
            <p:nvPr/>
          </p:nvSpPr>
          <p:spPr>
            <a:xfrm>
              <a:off x="7784006" y="3571918"/>
              <a:ext cx="1800199" cy="1167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负载均衡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内网域名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公网域名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依赖</a:t>
              </a:r>
              <a:r>
                <a: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RDS</a:t>
              </a: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、</a:t>
              </a:r>
              <a:r>
                <a: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cache</a:t>
              </a: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资源等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…</a:t>
              </a:r>
              <a:endParaRPr lang="ko-KR" altLang="en-US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</p:txBody>
        </p:sp>
        <p:sp>
          <p:nvSpPr>
            <p:cNvPr id="167" name="TextBox 31">
              <a:extLst>
                <a:ext uri="{FF2B5EF4-FFF2-40B4-BE49-F238E27FC236}">
                  <a16:creationId xmlns="" xmlns:a16="http://schemas.microsoft.com/office/drawing/2014/main" id="{E237BF5F-4304-1B4A-9D0B-C3E1EE5F933A}"/>
                </a:ext>
              </a:extLst>
            </p:cNvPr>
            <p:cNvSpPr txBox="1"/>
            <p:nvPr/>
          </p:nvSpPr>
          <p:spPr>
            <a:xfrm>
              <a:off x="7784007" y="3263268"/>
              <a:ext cx="1800199" cy="261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032054" hangingPunct="1">
                <a:defRPr/>
              </a:pPr>
              <a:r>
                <a:rPr lang="zh-CN" altLang="en-US" sz="3112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服务资源</a:t>
              </a:r>
              <a:endParaRPr lang="ko-KR" altLang="en-US" sz="3112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endParaRPr>
            </a:p>
          </p:txBody>
        </p:sp>
        <p:sp>
          <p:nvSpPr>
            <p:cNvPr id="169" name="Oval 34">
              <a:extLst>
                <a:ext uri="{FF2B5EF4-FFF2-40B4-BE49-F238E27FC236}">
                  <a16:creationId xmlns="" xmlns:a16="http://schemas.microsoft.com/office/drawing/2014/main" id="{B8947F58-B89D-1748-91DE-F57C0D62EAEB}"/>
                </a:ext>
              </a:extLst>
            </p:cNvPr>
            <p:cNvSpPr/>
            <p:nvPr/>
          </p:nvSpPr>
          <p:spPr>
            <a:xfrm>
              <a:off x="7180192" y="3414265"/>
              <a:ext cx="531721" cy="53172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  <p:sp>
          <p:nvSpPr>
            <p:cNvPr id="171" name="Rectangle 9">
              <a:extLst>
                <a:ext uri="{FF2B5EF4-FFF2-40B4-BE49-F238E27FC236}">
                  <a16:creationId xmlns="" xmlns:a16="http://schemas.microsoft.com/office/drawing/2014/main" id="{549C0AFD-B2C5-F34C-B983-76CBDB588DA4}"/>
                </a:ext>
              </a:extLst>
            </p:cNvPr>
            <p:cNvSpPr/>
            <p:nvPr/>
          </p:nvSpPr>
          <p:spPr>
            <a:xfrm>
              <a:off x="7313688" y="3556221"/>
              <a:ext cx="264728" cy="247809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032054" hangingPunct="1">
                <a:defRPr/>
              </a:pPr>
              <a:endParaRPr lang="ko-KR" altLang="en-US" sz="4001" b="0" kern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574644B0-EC2E-F241-B5C2-FDB11AB629E3}"/>
              </a:ext>
            </a:extLst>
          </p:cNvPr>
          <p:cNvGrpSpPr/>
          <p:nvPr/>
        </p:nvGrpSpPr>
        <p:grpSpPr>
          <a:xfrm>
            <a:off x="19329557" y="5952777"/>
            <a:ext cx="5342358" cy="2056025"/>
            <a:chOff x="7313654" y="4878304"/>
            <a:chExt cx="2404014" cy="925193"/>
          </a:xfrm>
        </p:grpSpPr>
        <p:sp>
          <p:nvSpPr>
            <p:cNvPr id="163" name="TextBox 27">
              <a:extLst>
                <a:ext uri="{FF2B5EF4-FFF2-40B4-BE49-F238E27FC236}">
                  <a16:creationId xmlns="" xmlns:a16="http://schemas.microsoft.com/office/drawing/2014/main" id="{B6B1454A-CF13-DA47-B940-60336F384970}"/>
                </a:ext>
              </a:extLst>
            </p:cNvPr>
            <p:cNvSpPr txBox="1"/>
            <p:nvPr/>
          </p:nvSpPr>
          <p:spPr>
            <a:xfrm>
              <a:off x="7917468" y="5198408"/>
              <a:ext cx="1800199" cy="60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基础镜像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zh-CN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中间件</a:t>
              </a:r>
              <a:endParaRPr lang="en-US" altLang="zh-CN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  <a:p>
              <a:pPr marL="381010" indent="-381010" algn="l" defTabSz="2032054" hangingPunct="1">
                <a:buFont typeface="Arial" panose="020B0604020202020204" pitchFamily="34" charset="0"/>
                <a:buChar char="•"/>
                <a:defRPr/>
              </a:pPr>
              <a:r>
                <a: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…</a:t>
              </a:r>
              <a:endParaRPr lang="ko-KR" altLang="en-US" sz="2667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</p:txBody>
        </p:sp>
        <p:sp>
          <p:nvSpPr>
            <p:cNvPr id="164" name="TextBox 28">
              <a:extLst>
                <a:ext uri="{FF2B5EF4-FFF2-40B4-BE49-F238E27FC236}">
                  <a16:creationId xmlns="" xmlns:a16="http://schemas.microsoft.com/office/drawing/2014/main" id="{49FDEDB5-1617-934C-A89A-16765694B1CE}"/>
                </a:ext>
              </a:extLst>
            </p:cNvPr>
            <p:cNvSpPr txBox="1"/>
            <p:nvPr/>
          </p:nvSpPr>
          <p:spPr>
            <a:xfrm>
              <a:off x="7917469" y="4878304"/>
              <a:ext cx="1800199" cy="261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032054" hangingPunct="1">
                <a:defRPr/>
              </a:pPr>
              <a:r>
                <a:rPr lang="zh-CN" altLang="en-US" sz="3112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环境依赖</a:t>
              </a:r>
              <a:endParaRPr lang="ko-KR" altLang="en-US" sz="3112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endParaRPr>
            </a:p>
          </p:txBody>
        </p:sp>
        <p:sp>
          <p:nvSpPr>
            <p:cNvPr id="170" name="Oval 36">
              <a:extLst>
                <a:ext uri="{FF2B5EF4-FFF2-40B4-BE49-F238E27FC236}">
                  <a16:creationId xmlns="" xmlns:a16="http://schemas.microsoft.com/office/drawing/2014/main" id="{C50540E8-D802-3649-A1B7-D5C83360BC82}"/>
                </a:ext>
              </a:extLst>
            </p:cNvPr>
            <p:cNvSpPr/>
            <p:nvPr/>
          </p:nvSpPr>
          <p:spPr>
            <a:xfrm>
              <a:off x="7313654" y="5031824"/>
              <a:ext cx="531721" cy="53172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  <p:sp>
          <p:nvSpPr>
            <p:cNvPr id="172" name="Rectangle 16">
              <a:extLst>
                <a:ext uri="{FF2B5EF4-FFF2-40B4-BE49-F238E27FC236}">
                  <a16:creationId xmlns="" xmlns:a16="http://schemas.microsoft.com/office/drawing/2014/main" id="{24145CE9-5AAB-954F-9DE3-636CB8BF228A}"/>
                </a:ext>
              </a:extLst>
            </p:cNvPr>
            <p:cNvSpPr/>
            <p:nvPr/>
          </p:nvSpPr>
          <p:spPr>
            <a:xfrm rot="2700000">
              <a:off x="7479233" y="5133521"/>
              <a:ext cx="200561" cy="359568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032054" hangingPunct="1">
                <a:defRPr/>
              </a:pPr>
              <a:endParaRPr lang="ko-KR" altLang="en-US" sz="4001" b="0" kern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4E8892D-4F77-A042-9F40-0B298BC843A9}"/>
              </a:ext>
            </a:extLst>
          </p:cNvPr>
          <p:cNvGrpSpPr/>
          <p:nvPr/>
        </p:nvGrpSpPr>
        <p:grpSpPr>
          <a:xfrm>
            <a:off x="13375270" y="3081243"/>
            <a:ext cx="5342358" cy="2352512"/>
            <a:chOff x="7180192" y="1725854"/>
            <a:chExt cx="2404014" cy="1058610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87E651A2-C7A4-8149-B6A3-B9EDE14DC941}"/>
                </a:ext>
              </a:extLst>
            </p:cNvPr>
            <p:cNvGrpSpPr/>
            <p:nvPr/>
          </p:nvGrpSpPr>
          <p:grpSpPr>
            <a:xfrm>
              <a:off x="7784006" y="1725854"/>
              <a:ext cx="1800200" cy="1058610"/>
              <a:chOff x="7784006" y="1725854"/>
              <a:chExt cx="1800200" cy="1058610"/>
            </a:xfrm>
          </p:grpSpPr>
          <p:sp>
            <p:nvSpPr>
              <p:cNvPr id="160" name="TextBox 24">
                <a:extLst>
                  <a:ext uri="{FF2B5EF4-FFF2-40B4-BE49-F238E27FC236}">
                    <a16:creationId xmlns="" xmlns:a16="http://schemas.microsoft.com/office/drawing/2014/main" id="{21BBD01B-3BC8-A749-834D-365BF977AAA7}"/>
                  </a:ext>
                </a:extLst>
              </p:cNvPr>
              <p:cNvSpPr txBox="1"/>
              <p:nvPr/>
            </p:nvSpPr>
            <p:spPr>
              <a:xfrm>
                <a:off x="7784006" y="1991749"/>
                <a:ext cx="1800199" cy="792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667" b="0" kern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开发环境</a:t>
                </a:r>
                <a:endPara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667" b="0" kern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测试环境</a:t>
                </a:r>
                <a:endPara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667" b="0" kern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生产环境</a:t>
                </a:r>
                <a:endParaRPr lang="en-US" altLang="zh-CN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  <a:p>
                <a:pPr marL="381010" indent="-381010" algn="l" defTabSz="2032054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667" b="0" kern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…</a:t>
                </a:r>
                <a:r>
                  <a:rPr lang="en-US" altLang="ko-KR" sz="2667" b="0" kern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Noto Sans S Chinese" charset="-122"/>
                    <a:ea typeface="Noto Sans S Chinese" charset="-122"/>
                    <a:cs typeface="Noto Sans S Chinese" charset="-122"/>
                  </a:rPr>
                  <a:t>     </a:t>
                </a:r>
                <a:endParaRPr lang="ko-KR" altLang="en-US" sz="2667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" charset="-122"/>
                  <a:ea typeface="Noto Sans S Chinese" charset="-122"/>
                  <a:cs typeface="Noto Sans S Chinese" charset="-122"/>
                </a:endParaRPr>
              </a:p>
            </p:txBody>
          </p:sp>
          <p:sp>
            <p:nvSpPr>
              <p:cNvPr id="161" name="TextBox 25">
                <a:extLst>
                  <a:ext uri="{FF2B5EF4-FFF2-40B4-BE49-F238E27FC236}">
                    <a16:creationId xmlns="" xmlns:a16="http://schemas.microsoft.com/office/drawing/2014/main" id="{DBF97FA9-5CB8-BA46-85FE-4C00C07245B8}"/>
                  </a:ext>
                </a:extLst>
              </p:cNvPr>
              <p:cNvSpPr txBox="1"/>
              <p:nvPr/>
            </p:nvSpPr>
            <p:spPr>
              <a:xfrm>
                <a:off x="7784007" y="1725854"/>
                <a:ext cx="1800199" cy="261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2032054" hangingPunct="1">
                  <a:defRPr/>
                </a:pPr>
                <a:r>
                  <a:rPr lang="zh-CN" altLang="en-US" sz="3112" b="0" kern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Noto Sans S Chinese Medium" charset="-122"/>
                    <a:ea typeface="Noto Sans S Chinese Medium" charset="-122"/>
                    <a:cs typeface="Noto Sans S Chinese Medium" charset="-122"/>
                  </a:rPr>
                  <a:t>集群管理</a:t>
                </a:r>
                <a:endParaRPr lang="ko-KR" altLang="en-US" sz="3112" b="0" kern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endParaRPr>
              </a:p>
            </p:txBody>
          </p:sp>
        </p:grpSp>
        <p:sp>
          <p:nvSpPr>
            <p:cNvPr id="168" name="Oval 32">
              <a:extLst>
                <a:ext uri="{FF2B5EF4-FFF2-40B4-BE49-F238E27FC236}">
                  <a16:creationId xmlns="" xmlns:a16="http://schemas.microsoft.com/office/drawing/2014/main" id="{419E7BF7-F929-0240-B339-E72324E69752}"/>
                </a:ext>
              </a:extLst>
            </p:cNvPr>
            <p:cNvSpPr/>
            <p:nvPr/>
          </p:nvSpPr>
          <p:spPr>
            <a:xfrm>
              <a:off x="7180192" y="1874329"/>
              <a:ext cx="531721" cy="53172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  <p:sp>
          <p:nvSpPr>
            <p:cNvPr id="173" name="Oval 21">
              <a:extLst>
                <a:ext uri="{FF2B5EF4-FFF2-40B4-BE49-F238E27FC236}">
                  <a16:creationId xmlns="" xmlns:a16="http://schemas.microsoft.com/office/drawing/2014/main" id="{939D012B-39F8-AC42-816A-C1CD9ACF0F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3656" y="1991749"/>
              <a:ext cx="283944" cy="286316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F0502020204030204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6CA01C7A-137F-DA48-AFDD-DDE9400859F5}"/>
              </a:ext>
            </a:extLst>
          </p:cNvPr>
          <p:cNvGrpSpPr/>
          <p:nvPr/>
        </p:nvGrpSpPr>
        <p:grpSpPr>
          <a:xfrm>
            <a:off x="1485438" y="3821193"/>
            <a:ext cx="4629301" cy="3869831"/>
            <a:chOff x="428129" y="1387551"/>
            <a:chExt cx="2391056" cy="1998786"/>
          </a:xfrm>
        </p:grpSpPr>
        <p:sp>
          <p:nvSpPr>
            <p:cNvPr id="133" name="TextBox 7">
              <a:extLst>
                <a:ext uri="{FF2B5EF4-FFF2-40B4-BE49-F238E27FC236}">
                  <a16:creationId xmlns="" xmlns:a16="http://schemas.microsoft.com/office/drawing/2014/main" id="{6C497BAF-860C-9C48-9D54-A91B00D35E3C}"/>
                </a:ext>
              </a:extLst>
            </p:cNvPr>
            <p:cNvSpPr txBox="1"/>
            <p:nvPr/>
          </p:nvSpPr>
          <p:spPr>
            <a:xfrm>
              <a:off x="428129" y="2985340"/>
              <a:ext cx="2391056" cy="40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032054" hangingPunct="1">
                <a:defRPr/>
              </a:pPr>
              <a:r>
                <a:rPr lang="zh-CN" altLang="en-US" sz="4445" kern="1200" dirty="0">
                  <a:solidFill>
                    <a:schemeClr val="bg1">
                      <a:lumMod val="50000"/>
                    </a:schemeClr>
                  </a:solidFill>
                  <a:latin typeface="Noto Sans S Chinese" charset="-122"/>
                  <a:ea typeface="Noto Sans S Chinese" charset="-122"/>
                  <a:cs typeface="Noto Sans S Chinese" charset="-122"/>
                </a:rPr>
                <a:t>应用的资源画像</a:t>
              </a:r>
              <a:endParaRPr lang="ko-KR" altLang="en-US" sz="4445" kern="120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endParaRPr>
            </a:p>
          </p:txBody>
        </p:sp>
        <p:sp>
          <p:nvSpPr>
            <p:cNvPr id="174" name="Rectangle 30">
              <a:extLst>
                <a:ext uri="{FF2B5EF4-FFF2-40B4-BE49-F238E27FC236}">
                  <a16:creationId xmlns="" xmlns:a16="http://schemas.microsoft.com/office/drawing/2014/main" id="{15381598-9CC9-2042-9204-45238E64D8A9}"/>
                </a:ext>
              </a:extLst>
            </p:cNvPr>
            <p:cNvSpPr/>
            <p:nvPr/>
          </p:nvSpPr>
          <p:spPr>
            <a:xfrm>
              <a:off x="866483" y="1387551"/>
              <a:ext cx="1512000" cy="151200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3204" tIns="101602" rIns="203204" bIns="1016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2032054" hangingPunct="1">
                <a:defRPr/>
              </a:pPr>
              <a:endParaRPr lang="ko-KR" altLang="en-US" sz="4001" b="0" kern="1200" dirty="0">
                <a:solidFill>
                  <a:srgbClr val="FFFFFF"/>
                </a:solidFill>
                <a:latin typeface="Arial" panose="020F0502020204030204"/>
              </a:endParaRPr>
            </a:p>
          </p:txBody>
        </p:sp>
      </p:grpSp>
      <p:sp>
        <p:nvSpPr>
          <p:cNvPr id="175" name="TextBox 7">
            <a:extLst>
              <a:ext uri="{FF2B5EF4-FFF2-40B4-BE49-F238E27FC236}">
                <a16:creationId xmlns="" xmlns:a16="http://schemas.microsoft.com/office/drawing/2014/main" id="{048F9EE9-FF43-9743-84E8-16CAB5B84072}"/>
              </a:ext>
            </a:extLst>
          </p:cNvPr>
          <p:cNvSpPr txBox="1"/>
          <p:nvPr/>
        </p:nvSpPr>
        <p:spPr>
          <a:xfrm>
            <a:off x="1141034" y="12621755"/>
            <a:ext cx="5313562" cy="7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032054" hangingPunct="1">
              <a:defRPr/>
            </a:pPr>
            <a:r>
              <a:rPr lang="zh-CN" altLang="en-US" sz="4445" kern="1200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应用的资源拓扑</a:t>
            </a:r>
            <a:endParaRPr lang="ko-KR" altLang="en-US" sz="4445" kern="1200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="" xmlns:a16="http://schemas.microsoft.com/office/drawing/2014/main" id="{2A6DBF47-8130-3E40-8D72-BD0CAA0DBA56}"/>
              </a:ext>
            </a:extLst>
          </p:cNvPr>
          <p:cNvSpPr/>
          <p:nvPr/>
        </p:nvSpPr>
        <p:spPr>
          <a:xfrm>
            <a:off x="9945309" y="10124088"/>
            <a:ext cx="2184987" cy="626295"/>
          </a:xfrm>
          <a:prstGeom prst="rect">
            <a:avLst/>
          </a:prstGeom>
          <a:solidFill>
            <a:srgbClr val="4CA35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 dirty="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ENV</a:t>
            </a:r>
            <a:r>
              <a:rPr kumimoji="1" lang="zh-CN" altLang="en-US" sz="2223" kern="1200" dirty="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 dirty="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1</a:t>
            </a:r>
            <a:endParaRPr kumimoji="1" lang="zh-CN" altLang="en-US" sz="2223" kern="1200" dirty="0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77" name="椭圆 176">
            <a:extLst>
              <a:ext uri="{FF2B5EF4-FFF2-40B4-BE49-F238E27FC236}">
                <a16:creationId xmlns="" xmlns:a16="http://schemas.microsoft.com/office/drawing/2014/main" id="{73E36133-DD06-5949-A314-8F9C59B90CAD}"/>
              </a:ext>
            </a:extLst>
          </p:cNvPr>
          <p:cNvSpPr>
            <a:spLocks/>
          </p:cNvSpPr>
          <p:nvPr/>
        </p:nvSpPr>
        <p:spPr>
          <a:xfrm>
            <a:off x="6603840" y="9949546"/>
            <a:ext cx="2000039" cy="2000039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4001" kern="1200" dirty="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App</a:t>
            </a:r>
            <a:endParaRPr kumimoji="1" lang="zh-CN" altLang="en-US" sz="4001" kern="1200" dirty="0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="" xmlns:a16="http://schemas.microsoft.com/office/drawing/2014/main" id="{C654C1B9-49FB-2942-9591-46D9096801C9}"/>
              </a:ext>
            </a:extLst>
          </p:cNvPr>
          <p:cNvSpPr/>
          <p:nvPr/>
        </p:nvSpPr>
        <p:spPr>
          <a:xfrm>
            <a:off x="9963460" y="11047762"/>
            <a:ext cx="2184987" cy="626295"/>
          </a:xfrm>
          <a:prstGeom prst="rect">
            <a:avLst/>
          </a:prstGeom>
          <a:solidFill>
            <a:srgbClr val="4CA35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ENV</a:t>
            </a:r>
            <a:r>
              <a:rPr kumimoji="1" lang="zh-CN" altLang="en-US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2</a:t>
            </a:r>
            <a:endParaRPr kumimoji="1" lang="zh-CN" altLang="en-US" sz="2223" kern="1200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="" xmlns:a16="http://schemas.microsoft.com/office/drawing/2014/main" id="{CD5D9DD3-1B6F-0B41-861D-0D75CE1B2D2F}"/>
              </a:ext>
            </a:extLst>
          </p:cNvPr>
          <p:cNvSpPr/>
          <p:nvPr/>
        </p:nvSpPr>
        <p:spPr>
          <a:xfrm>
            <a:off x="9963455" y="12047780"/>
            <a:ext cx="2184987" cy="626295"/>
          </a:xfrm>
          <a:prstGeom prst="rect">
            <a:avLst/>
          </a:prstGeom>
          <a:solidFill>
            <a:srgbClr val="4CA35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…</a:t>
            </a:r>
            <a:endParaRPr kumimoji="1" lang="zh-CN" altLang="en-US" sz="2223" kern="1200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="" xmlns:a16="http://schemas.microsoft.com/office/drawing/2014/main" id="{B84C4DCF-770D-7040-B183-0DB5ABAC27B7}"/>
              </a:ext>
            </a:extLst>
          </p:cNvPr>
          <p:cNvSpPr/>
          <p:nvPr/>
        </p:nvSpPr>
        <p:spPr>
          <a:xfrm>
            <a:off x="13785222" y="10145016"/>
            <a:ext cx="2184987" cy="626295"/>
          </a:xfrm>
          <a:prstGeom prst="rect">
            <a:avLst/>
          </a:prstGeom>
          <a:solidFill>
            <a:srgbClr val="88B977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HOST</a:t>
            </a:r>
            <a:r>
              <a:rPr kumimoji="1" lang="zh-CN" altLang="en-US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1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="" xmlns:a16="http://schemas.microsoft.com/office/drawing/2014/main" id="{7A7AD438-98F0-454A-B4DB-686332D5E5E3}"/>
              </a:ext>
            </a:extLst>
          </p:cNvPr>
          <p:cNvSpPr/>
          <p:nvPr/>
        </p:nvSpPr>
        <p:spPr>
          <a:xfrm>
            <a:off x="13785222" y="11068689"/>
            <a:ext cx="2184987" cy="626295"/>
          </a:xfrm>
          <a:prstGeom prst="rect">
            <a:avLst/>
          </a:prstGeom>
          <a:solidFill>
            <a:srgbClr val="88B977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HOST</a:t>
            </a:r>
            <a:r>
              <a:rPr kumimoji="1" lang="zh-CN" altLang="en-US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2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="" xmlns:a16="http://schemas.microsoft.com/office/drawing/2014/main" id="{E5F75F37-8DDD-CC4D-B166-5B4447DBF849}"/>
              </a:ext>
            </a:extLst>
          </p:cNvPr>
          <p:cNvSpPr/>
          <p:nvPr/>
        </p:nvSpPr>
        <p:spPr>
          <a:xfrm>
            <a:off x="13785220" y="11992362"/>
            <a:ext cx="2184987" cy="626295"/>
          </a:xfrm>
          <a:prstGeom prst="rect">
            <a:avLst/>
          </a:prstGeom>
          <a:solidFill>
            <a:srgbClr val="88B977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HOST</a:t>
            </a:r>
            <a:r>
              <a:rPr kumimoji="1" lang="zh-CN" altLang="en-US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3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="" xmlns:a16="http://schemas.microsoft.com/office/drawing/2014/main" id="{7D5E2844-AB94-574E-A34B-3092F3CDA136}"/>
              </a:ext>
            </a:extLst>
          </p:cNvPr>
          <p:cNvSpPr/>
          <p:nvPr/>
        </p:nvSpPr>
        <p:spPr>
          <a:xfrm>
            <a:off x="13785218" y="12817842"/>
            <a:ext cx="2184987" cy="626295"/>
          </a:xfrm>
          <a:prstGeom prst="rect">
            <a:avLst/>
          </a:prstGeom>
          <a:solidFill>
            <a:srgbClr val="88B977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HOST</a:t>
            </a:r>
            <a:r>
              <a:rPr kumimoji="1" lang="zh-CN" altLang="en-US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4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="" xmlns:a16="http://schemas.microsoft.com/office/drawing/2014/main" id="{28CB232B-39CF-0445-95B8-FE8B9FD852CF}"/>
              </a:ext>
            </a:extLst>
          </p:cNvPr>
          <p:cNvSpPr/>
          <p:nvPr/>
        </p:nvSpPr>
        <p:spPr>
          <a:xfrm>
            <a:off x="13785218" y="13741515"/>
            <a:ext cx="2184987" cy="626295"/>
          </a:xfrm>
          <a:prstGeom prst="rect">
            <a:avLst/>
          </a:prstGeom>
          <a:solidFill>
            <a:srgbClr val="88B977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…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="" xmlns:a16="http://schemas.microsoft.com/office/drawing/2014/main" id="{9B074534-42A1-BD4B-A950-B750D8C4EE2E}"/>
              </a:ext>
            </a:extLst>
          </p:cNvPr>
          <p:cNvSpPr/>
          <p:nvPr/>
        </p:nvSpPr>
        <p:spPr>
          <a:xfrm>
            <a:off x="17625135" y="10094926"/>
            <a:ext cx="2184987" cy="626295"/>
          </a:xfrm>
          <a:prstGeom prst="rect">
            <a:avLst/>
          </a:prstGeom>
          <a:solidFill>
            <a:srgbClr val="C1C224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 dirty="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VERRSION</a:t>
            </a:r>
            <a:r>
              <a:rPr kumimoji="1" lang="zh-CN" altLang="en-US" sz="2223" kern="1200" dirty="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 dirty="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1</a:t>
            </a:r>
            <a:endParaRPr kumimoji="1" lang="zh-CN" altLang="en-US" sz="2223" kern="1200" dirty="0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="" xmlns:a16="http://schemas.microsoft.com/office/drawing/2014/main" id="{58BF9A44-468D-EF49-B2A4-F7F7AB452212}"/>
              </a:ext>
            </a:extLst>
          </p:cNvPr>
          <p:cNvSpPr/>
          <p:nvPr/>
        </p:nvSpPr>
        <p:spPr>
          <a:xfrm>
            <a:off x="17657907" y="11047759"/>
            <a:ext cx="2184987" cy="626295"/>
          </a:xfrm>
          <a:prstGeom prst="rect">
            <a:avLst/>
          </a:prstGeom>
          <a:solidFill>
            <a:srgbClr val="C1C224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VERRSION</a:t>
            </a:r>
            <a:r>
              <a:rPr kumimoji="1" lang="zh-CN" altLang="en-US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2</a:t>
            </a:r>
            <a:endParaRPr kumimoji="1" lang="zh-CN" altLang="en-US" sz="2223" kern="1200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="" xmlns:a16="http://schemas.microsoft.com/office/drawing/2014/main" id="{7B39CED2-C098-8A42-B052-19CB5CF5003D}"/>
              </a:ext>
            </a:extLst>
          </p:cNvPr>
          <p:cNvSpPr/>
          <p:nvPr/>
        </p:nvSpPr>
        <p:spPr>
          <a:xfrm>
            <a:off x="17682422" y="12000593"/>
            <a:ext cx="2184987" cy="626295"/>
          </a:xfrm>
          <a:prstGeom prst="rect">
            <a:avLst/>
          </a:prstGeom>
          <a:solidFill>
            <a:srgbClr val="C1C224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VERRSION</a:t>
            </a:r>
            <a:r>
              <a:rPr kumimoji="1" lang="zh-CN" altLang="en-US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3</a:t>
            </a:r>
            <a:endParaRPr kumimoji="1" lang="zh-CN" altLang="en-US" sz="2223" kern="1200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="" xmlns:a16="http://schemas.microsoft.com/office/drawing/2014/main" id="{DA616511-CDDA-5C4D-A411-AA3CCD6245E6}"/>
              </a:ext>
            </a:extLst>
          </p:cNvPr>
          <p:cNvSpPr/>
          <p:nvPr/>
        </p:nvSpPr>
        <p:spPr>
          <a:xfrm>
            <a:off x="17657907" y="12921213"/>
            <a:ext cx="2184987" cy="626295"/>
          </a:xfrm>
          <a:prstGeom prst="rect">
            <a:avLst/>
          </a:prstGeom>
          <a:solidFill>
            <a:srgbClr val="C1C224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…</a:t>
            </a:r>
            <a:endParaRPr kumimoji="1" lang="zh-CN" altLang="en-US" sz="2223" kern="1200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="" xmlns:a16="http://schemas.microsoft.com/office/drawing/2014/main" id="{FEB68D4C-C8B1-CD43-AF8D-F35A6E109F21}"/>
              </a:ext>
            </a:extLst>
          </p:cNvPr>
          <p:cNvSpPr/>
          <p:nvPr/>
        </p:nvSpPr>
        <p:spPr>
          <a:xfrm>
            <a:off x="21465048" y="10080389"/>
            <a:ext cx="2184987" cy="626295"/>
          </a:xfrm>
          <a:prstGeom prst="rect">
            <a:avLst/>
          </a:prstGeom>
          <a:solidFill>
            <a:srgbClr val="1C72BB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PACKAGE</a:t>
            </a:r>
            <a:endParaRPr kumimoji="1" lang="zh-CN" altLang="en-US" sz="2223" kern="1200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="" xmlns:a16="http://schemas.microsoft.com/office/drawing/2014/main" id="{62D3DC1F-E37E-F24C-8239-B5477D47F802}"/>
              </a:ext>
            </a:extLst>
          </p:cNvPr>
          <p:cNvSpPr/>
          <p:nvPr/>
        </p:nvSpPr>
        <p:spPr>
          <a:xfrm>
            <a:off x="21465045" y="11047759"/>
            <a:ext cx="2184987" cy="626295"/>
          </a:xfrm>
          <a:prstGeom prst="rect">
            <a:avLst/>
          </a:prstGeom>
          <a:solidFill>
            <a:srgbClr val="1C72BB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…</a:t>
            </a:r>
            <a:endParaRPr kumimoji="1" lang="zh-CN" altLang="en-US" sz="2223" kern="1200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="" xmlns:a16="http://schemas.microsoft.com/office/drawing/2014/main" id="{7F342FF0-32C3-E848-A5BA-C246BF98A829}"/>
              </a:ext>
            </a:extLst>
          </p:cNvPr>
          <p:cNvCxnSpPr>
            <a:stCxn id="177" idx="6"/>
            <a:endCxn id="176" idx="1"/>
          </p:cNvCxnSpPr>
          <p:nvPr/>
        </p:nvCxnSpPr>
        <p:spPr>
          <a:xfrm flipV="1">
            <a:off x="8603880" y="10437236"/>
            <a:ext cx="1341429" cy="512330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线箭头连接符 219">
            <a:extLst>
              <a:ext uri="{FF2B5EF4-FFF2-40B4-BE49-F238E27FC236}">
                <a16:creationId xmlns="" xmlns:a16="http://schemas.microsoft.com/office/drawing/2014/main" id="{50572B21-B4C0-8D4D-9FC9-2254AAC2970A}"/>
              </a:ext>
            </a:extLst>
          </p:cNvPr>
          <p:cNvCxnSpPr>
            <a:cxnSpLocks/>
            <a:stCxn id="177" idx="6"/>
            <a:endCxn id="178" idx="1"/>
          </p:cNvCxnSpPr>
          <p:nvPr/>
        </p:nvCxnSpPr>
        <p:spPr>
          <a:xfrm>
            <a:off x="8603880" y="10949567"/>
            <a:ext cx="1359580" cy="411343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线箭头连接符 221">
            <a:extLst>
              <a:ext uri="{FF2B5EF4-FFF2-40B4-BE49-F238E27FC236}">
                <a16:creationId xmlns="" xmlns:a16="http://schemas.microsoft.com/office/drawing/2014/main" id="{8D5AACFB-82BC-AD4C-9967-59F16E04800F}"/>
              </a:ext>
            </a:extLst>
          </p:cNvPr>
          <p:cNvCxnSpPr>
            <a:cxnSpLocks/>
            <a:stCxn id="176" idx="3"/>
            <a:endCxn id="185" idx="1"/>
          </p:cNvCxnSpPr>
          <p:nvPr/>
        </p:nvCxnSpPr>
        <p:spPr>
          <a:xfrm>
            <a:off x="12130296" y="10437236"/>
            <a:ext cx="1654926" cy="20928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线箭头连接符 222">
            <a:extLst>
              <a:ext uri="{FF2B5EF4-FFF2-40B4-BE49-F238E27FC236}">
                <a16:creationId xmlns="" xmlns:a16="http://schemas.microsoft.com/office/drawing/2014/main" id="{9B0D6BD9-A78E-7F47-BF89-CF865A140F1E}"/>
              </a:ext>
            </a:extLst>
          </p:cNvPr>
          <p:cNvCxnSpPr>
            <a:cxnSpLocks/>
            <a:stCxn id="176" idx="3"/>
            <a:endCxn id="206" idx="1"/>
          </p:cNvCxnSpPr>
          <p:nvPr/>
        </p:nvCxnSpPr>
        <p:spPr>
          <a:xfrm>
            <a:off x="12130296" y="10437236"/>
            <a:ext cx="1654926" cy="944601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线箭头连接符 223">
            <a:extLst>
              <a:ext uri="{FF2B5EF4-FFF2-40B4-BE49-F238E27FC236}">
                <a16:creationId xmlns="" xmlns:a16="http://schemas.microsoft.com/office/drawing/2014/main" id="{A9DAF82F-02FC-EF41-9316-B855812521E0}"/>
              </a:ext>
            </a:extLst>
          </p:cNvPr>
          <p:cNvCxnSpPr>
            <a:cxnSpLocks/>
            <a:stCxn id="176" idx="3"/>
            <a:endCxn id="207" idx="1"/>
          </p:cNvCxnSpPr>
          <p:nvPr/>
        </p:nvCxnSpPr>
        <p:spPr>
          <a:xfrm>
            <a:off x="12130296" y="10437236"/>
            <a:ext cx="1654924" cy="1868274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线箭头连接符 224">
            <a:extLst>
              <a:ext uri="{FF2B5EF4-FFF2-40B4-BE49-F238E27FC236}">
                <a16:creationId xmlns="" xmlns:a16="http://schemas.microsoft.com/office/drawing/2014/main" id="{CCC17E4D-C056-0549-8BD4-5F7BA87BA3C2}"/>
              </a:ext>
            </a:extLst>
          </p:cNvPr>
          <p:cNvCxnSpPr>
            <a:cxnSpLocks/>
            <a:stCxn id="178" idx="3"/>
            <a:endCxn id="208" idx="1"/>
          </p:cNvCxnSpPr>
          <p:nvPr/>
        </p:nvCxnSpPr>
        <p:spPr>
          <a:xfrm>
            <a:off x="12148447" y="11360910"/>
            <a:ext cx="1636771" cy="1770080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线箭头连接符 225">
            <a:extLst>
              <a:ext uri="{FF2B5EF4-FFF2-40B4-BE49-F238E27FC236}">
                <a16:creationId xmlns="" xmlns:a16="http://schemas.microsoft.com/office/drawing/2014/main" id="{8A305378-9690-2145-B492-C6AD1F67BA43}"/>
              </a:ext>
            </a:extLst>
          </p:cNvPr>
          <p:cNvCxnSpPr>
            <a:cxnSpLocks/>
            <a:stCxn id="185" idx="3"/>
            <a:endCxn id="210" idx="1"/>
          </p:cNvCxnSpPr>
          <p:nvPr/>
        </p:nvCxnSpPr>
        <p:spPr>
          <a:xfrm flipV="1">
            <a:off x="15970209" y="10408074"/>
            <a:ext cx="1654926" cy="50090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线箭头连接符 226">
            <a:extLst>
              <a:ext uri="{FF2B5EF4-FFF2-40B4-BE49-F238E27FC236}">
                <a16:creationId xmlns="" xmlns:a16="http://schemas.microsoft.com/office/drawing/2014/main" id="{E81FA44B-08D3-764A-A2A8-E57169F0EA13}"/>
              </a:ext>
            </a:extLst>
          </p:cNvPr>
          <p:cNvCxnSpPr>
            <a:cxnSpLocks/>
            <a:stCxn id="206" idx="3"/>
            <a:endCxn id="210" idx="1"/>
          </p:cNvCxnSpPr>
          <p:nvPr/>
        </p:nvCxnSpPr>
        <p:spPr>
          <a:xfrm flipV="1">
            <a:off x="15970209" y="10408074"/>
            <a:ext cx="1654926" cy="973763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线箭头连接符 227">
            <a:extLst>
              <a:ext uri="{FF2B5EF4-FFF2-40B4-BE49-F238E27FC236}">
                <a16:creationId xmlns="" xmlns:a16="http://schemas.microsoft.com/office/drawing/2014/main" id="{E31E9DC1-684A-504F-B607-83A9AEFC50DB}"/>
              </a:ext>
            </a:extLst>
          </p:cNvPr>
          <p:cNvCxnSpPr>
            <a:cxnSpLocks/>
            <a:stCxn id="178" idx="3"/>
            <a:endCxn id="207" idx="1"/>
          </p:cNvCxnSpPr>
          <p:nvPr/>
        </p:nvCxnSpPr>
        <p:spPr>
          <a:xfrm>
            <a:off x="12148447" y="11360910"/>
            <a:ext cx="1636773" cy="944600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线箭头连接符 228">
            <a:extLst>
              <a:ext uri="{FF2B5EF4-FFF2-40B4-BE49-F238E27FC236}">
                <a16:creationId xmlns="" xmlns:a16="http://schemas.microsoft.com/office/drawing/2014/main" id="{9A8A9AE9-A60F-6445-914D-715231CD0286}"/>
              </a:ext>
            </a:extLst>
          </p:cNvPr>
          <p:cNvCxnSpPr>
            <a:cxnSpLocks/>
            <a:stCxn id="207" idx="3"/>
            <a:endCxn id="211" idx="1"/>
          </p:cNvCxnSpPr>
          <p:nvPr/>
        </p:nvCxnSpPr>
        <p:spPr>
          <a:xfrm flipV="1">
            <a:off x="15970207" y="11360907"/>
            <a:ext cx="1687700" cy="944603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线箭头连接符 229">
            <a:extLst>
              <a:ext uri="{FF2B5EF4-FFF2-40B4-BE49-F238E27FC236}">
                <a16:creationId xmlns="" xmlns:a16="http://schemas.microsoft.com/office/drawing/2014/main" id="{224598CA-8CA2-5645-ADBC-401BD0E4F298}"/>
              </a:ext>
            </a:extLst>
          </p:cNvPr>
          <p:cNvCxnSpPr>
            <a:cxnSpLocks/>
            <a:stCxn id="208" idx="3"/>
            <a:endCxn id="212" idx="1"/>
          </p:cNvCxnSpPr>
          <p:nvPr/>
        </p:nvCxnSpPr>
        <p:spPr>
          <a:xfrm flipV="1">
            <a:off x="15970205" y="12313741"/>
            <a:ext cx="1712217" cy="817249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线箭头连接符 230">
            <a:extLst>
              <a:ext uri="{FF2B5EF4-FFF2-40B4-BE49-F238E27FC236}">
                <a16:creationId xmlns="" xmlns:a16="http://schemas.microsoft.com/office/drawing/2014/main" id="{38B91061-C101-2F4E-9EEC-8DC1D377278D}"/>
              </a:ext>
            </a:extLst>
          </p:cNvPr>
          <p:cNvCxnSpPr>
            <a:cxnSpLocks/>
            <a:stCxn id="214" idx="1"/>
            <a:endCxn id="210" idx="3"/>
          </p:cNvCxnSpPr>
          <p:nvPr/>
        </p:nvCxnSpPr>
        <p:spPr>
          <a:xfrm flipH="1">
            <a:off x="19810120" y="10393538"/>
            <a:ext cx="1654926" cy="14535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线箭头连接符 231">
            <a:extLst>
              <a:ext uri="{FF2B5EF4-FFF2-40B4-BE49-F238E27FC236}">
                <a16:creationId xmlns="" xmlns:a16="http://schemas.microsoft.com/office/drawing/2014/main" id="{3236B384-DC15-6443-B79C-615C56C2F768}"/>
              </a:ext>
            </a:extLst>
          </p:cNvPr>
          <p:cNvCxnSpPr>
            <a:cxnSpLocks/>
            <a:stCxn id="214" idx="1"/>
            <a:endCxn id="211" idx="3"/>
          </p:cNvCxnSpPr>
          <p:nvPr/>
        </p:nvCxnSpPr>
        <p:spPr>
          <a:xfrm flipH="1">
            <a:off x="19842893" y="10393537"/>
            <a:ext cx="1622154" cy="967370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箭头连接符 232">
            <a:extLst>
              <a:ext uri="{FF2B5EF4-FFF2-40B4-BE49-F238E27FC236}">
                <a16:creationId xmlns="" xmlns:a16="http://schemas.microsoft.com/office/drawing/2014/main" id="{94A31EE7-8DA0-8C4B-B07D-39E29F222061}"/>
              </a:ext>
            </a:extLst>
          </p:cNvPr>
          <p:cNvCxnSpPr>
            <a:cxnSpLocks/>
            <a:stCxn id="214" idx="1"/>
            <a:endCxn id="212" idx="3"/>
          </p:cNvCxnSpPr>
          <p:nvPr/>
        </p:nvCxnSpPr>
        <p:spPr>
          <a:xfrm flipH="1">
            <a:off x="19867409" y="10393538"/>
            <a:ext cx="1597638" cy="1920204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持续交付之应用交付收益">
            <a:extLst>
              <a:ext uri="{FF2B5EF4-FFF2-40B4-BE49-F238E27FC236}">
                <a16:creationId xmlns="" xmlns:a16="http://schemas.microsoft.com/office/drawing/2014/main" id="{B9D46E98-CC95-4F84-8F69-98D68BD41CD2}"/>
              </a:ext>
            </a:extLst>
          </p:cNvPr>
          <p:cNvSpPr/>
          <p:nvPr/>
        </p:nvSpPr>
        <p:spPr>
          <a:xfrm>
            <a:off x="2358294" y="736002"/>
            <a:ext cx="16218658" cy="13853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smtClean="0">
                <a:solidFill>
                  <a:schemeClr val="bg1">
                    <a:lumMod val="50000"/>
                  </a:schemeClr>
                </a:solidFill>
                <a:latin typeface="Arial" panose="020F0502020204030204"/>
                <a:ea typeface="微软雅黑"/>
              </a:rPr>
              <a:t>基于应用的</a:t>
            </a:r>
            <a:r>
              <a:rPr lang="en-US" altLang="zh-CN" sz="7111" dirty="0">
                <a:solidFill>
                  <a:schemeClr val="bg1">
                    <a:lumMod val="50000"/>
                  </a:schemeClr>
                </a:solidFill>
                <a:latin typeface="Arial" panose="020F0502020204030204"/>
                <a:ea typeface="微软雅黑"/>
              </a:rPr>
              <a:t>IT</a:t>
            </a:r>
            <a:r>
              <a:rPr lang="zh-CN" altLang="en-US" sz="7111" dirty="0">
                <a:solidFill>
                  <a:schemeClr val="bg1">
                    <a:lumMod val="50000"/>
                  </a:schemeClr>
                </a:solidFill>
                <a:latin typeface="Arial" panose="020F0502020204030204"/>
                <a:ea typeface="微软雅黑"/>
              </a:rPr>
              <a:t>资源管理标准化</a:t>
            </a:r>
            <a:endParaRPr sz="7111" kern="100" spc="-254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80985" y="459061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4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持续交付之应用交付收益"/>
          <p:cNvSpPr/>
          <p:nvPr/>
        </p:nvSpPr>
        <p:spPr>
          <a:xfrm>
            <a:off x="2246912" y="629697"/>
            <a:ext cx="14239009" cy="13853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应用管理最佳实践之应用包标准化</a:t>
            </a:r>
            <a:endParaRPr sz="7111" kern="100" spc="-254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DDF90B2F-E3B2-4A5E-8762-6EC149EB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4" y="2978379"/>
            <a:ext cx="19780993" cy="10321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80985" y="459061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275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持续交付之应用交付收益"/>
          <p:cNvSpPr/>
          <p:nvPr/>
        </p:nvSpPr>
        <p:spPr>
          <a:xfrm>
            <a:off x="2139828" y="657624"/>
            <a:ext cx="12946074" cy="13853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应用管理最佳实践之配置标准化</a:t>
            </a:r>
            <a:endParaRPr sz="7111" kern="100" spc="-254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="" xmlns:a16="http://schemas.microsoft.com/office/drawing/2014/main" id="{C4B0453F-188A-4A17-B61E-6F30DF2D5121}"/>
              </a:ext>
            </a:extLst>
          </p:cNvPr>
          <p:cNvGrpSpPr/>
          <p:nvPr/>
        </p:nvGrpSpPr>
        <p:grpSpPr>
          <a:xfrm>
            <a:off x="2534776" y="5082625"/>
            <a:ext cx="20714083" cy="8121501"/>
            <a:chOff x="3076933" y="2180861"/>
            <a:chExt cx="6639600" cy="2902561"/>
          </a:xfrm>
        </p:grpSpPr>
        <p:cxnSp>
          <p:nvCxnSpPr>
            <p:cNvPr id="5" name="直接连接符 30">
              <a:extLst>
                <a:ext uri="{FF2B5EF4-FFF2-40B4-BE49-F238E27FC236}">
                  <a16:creationId xmlns="" xmlns:a16="http://schemas.microsoft.com/office/drawing/2014/main" id="{37899628-E777-409C-8384-806DD2E5E0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278671" y="3663929"/>
              <a:ext cx="0" cy="920750"/>
            </a:xfrm>
            <a:prstGeom prst="line">
              <a:avLst/>
            </a:prstGeom>
            <a:noFill/>
            <a:ln w="6350">
              <a:solidFill>
                <a:srgbClr val="5B9BD5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31">
              <a:extLst>
                <a:ext uri="{FF2B5EF4-FFF2-40B4-BE49-F238E27FC236}">
                  <a16:creationId xmlns="" xmlns:a16="http://schemas.microsoft.com/office/drawing/2014/main" id="{E1B8055C-CB6C-441D-A58E-3D1BB6107B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53458" y="2879704"/>
              <a:ext cx="0" cy="825500"/>
            </a:xfrm>
            <a:prstGeom prst="line">
              <a:avLst/>
            </a:prstGeom>
            <a:noFill/>
            <a:ln w="6350">
              <a:solidFill>
                <a:srgbClr val="5B9BD5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直接连接符 32">
              <a:extLst>
                <a:ext uri="{FF2B5EF4-FFF2-40B4-BE49-F238E27FC236}">
                  <a16:creationId xmlns="" xmlns:a16="http://schemas.microsoft.com/office/drawing/2014/main" id="{8585B37A-9F48-4ABD-A229-A4CE298671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217133" y="3663929"/>
              <a:ext cx="0" cy="849313"/>
            </a:xfrm>
            <a:prstGeom prst="line">
              <a:avLst/>
            </a:prstGeom>
            <a:noFill/>
            <a:ln w="6350">
              <a:solidFill>
                <a:srgbClr val="5B9BD5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直接连接符 33">
              <a:extLst>
                <a:ext uri="{FF2B5EF4-FFF2-40B4-BE49-F238E27FC236}">
                  <a16:creationId xmlns="" xmlns:a16="http://schemas.microsoft.com/office/drawing/2014/main" id="{95BF55FD-3562-405C-9F49-50BC3C3D19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7158" y="2841604"/>
              <a:ext cx="0" cy="825500"/>
            </a:xfrm>
            <a:prstGeom prst="line">
              <a:avLst/>
            </a:prstGeom>
            <a:noFill/>
            <a:ln w="6350">
              <a:solidFill>
                <a:srgbClr val="5B9BD5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46">
              <a:extLst>
                <a:ext uri="{FF2B5EF4-FFF2-40B4-BE49-F238E27FC236}">
                  <a16:creationId xmlns="" xmlns:a16="http://schemas.microsoft.com/office/drawing/2014/main" id="{1A17CAD0-04CE-417E-B8CB-BC5332579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3990" y="4659292"/>
              <a:ext cx="1909762" cy="424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556" b="0" dirty="0">
                  <a:solidFill>
                    <a:srgbClr val="595959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代码中直接指定与环境相关的参数。</a:t>
              </a:r>
              <a:endParaRPr lang="en-US" altLang="zh-CN" sz="3556" b="0" dirty="0">
                <a:solidFill>
                  <a:srgbClr val="595959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endParaRPr>
            </a:p>
          </p:txBody>
        </p:sp>
        <p:sp>
          <p:nvSpPr>
            <p:cNvPr id="10" name="矩形 40">
              <a:extLst>
                <a:ext uri="{FF2B5EF4-FFF2-40B4-BE49-F238E27FC236}">
                  <a16:creationId xmlns="" xmlns:a16="http://schemas.microsoft.com/office/drawing/2014/main" id="{5E485E09-E57F-4B3B-8D97-A4226A7A9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695" y="2781277"/>
              <a:ext cx="642891" cy="228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556" b="0" dirty="0">
                  <a:solidFill>
                    <a:srgbClr val="0070C0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编码阶段</a:t>
              </a:r>
            </a:p>
          </p:txBody>
        </p:sp>
        <p:sp>
          <p:nvSpPr>
            <p:cNvPr id="11" name="矩形 41">
              <a:extLst>
                <a:ext uri="{FF2B5EF4-FFF2-40B4-BE49-F238E27FC236}">
                  <a16:creationId xmlns="" xmlns:a16="http://schemas.microsoft.com/office/drawing/2014/main" id="{414CEEEC-44D3-4910-8075-DD66137F4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2013" y="3838373"/>
              <a:ext cx="642891" cy="228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556" b="0" dirty="0">
                  <a:solidFill>
                    <a:srgbClr val="0070C0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打包阶段</a:t>
              </a:r>
            </a:p>
          </p:txBody>
        </p:sp>
        <p:sp>
          <p:nvSpPr>
            <p:cNvPr id="12" name="矩形 42">
              <a:extLst>
                <a:ext uri="{FF2B5EF4-FFF2-40B4-BE49-F238E27FC236}">
                  <a16:creationId xmlns="" xmlns:a16="http://schemas.microsoft.com/office/drawing/2014/main" id="{BEABD9B0-B3FD-4EFA-9FFB-A46D9341A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4649" y="2854295"/>
              <a:ext cx="642891" cy="228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556" b="0" dirty="0">
                  <a:solidFill>
                    <a:srgbClr val="0070C0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部署阶段</a:t>
              </a:r>
            </a:p>
          </p:txBody>
        </p:sp>
        <p:sp>
          <p:nvSpPr>
            <p:cNvPr id="13" name="矩形 43">
              <a:extLst>
                <a:ext uri="{FF2B5EF4-FFF2-40B4-BE49-F238E27FC236}">
                  <a16:creationId xmlns="" xmlns:a16="http://schemas.microsoft.com/office/drawing/2014/main" id="{111B0FF3-52C2-47A9-BEC8-9C6109011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475" y="3826462"/>
              <a:ext cx="642891" cy="228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556" b="0" dirty="0">
                  <a:solidFill>
                    <a:srgbClr val="0070C0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运行阶段</a:t>
              </a:r>
            </a:p>
          </p:txBody>
        </p:sp>
        <p:cxnSp>
          <p:nvCxnSpPr>
            <p:cNvPr id="14" name="直接连接符 46">
              <a:extLst>
                <a:ext uri="{FF2B5EF4-FFF2-40B4-BE49-F238E27FC236}">
                  <a16:creationId xmlns="" xmlns:a16="http://schemas.microsoft.com/office/drawing/2014/main" id="{42D408C9-3288-4547-BFC4-5529A3057D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76933" y="3503592"/>
              <a:ext cx="6639600" cy="0"/>
            </a:xfrm>
            <a:prstGeom prst="line">
              <a:avLst/>
            </a:prstGeom>
            <a:noFill/>
            <a:ln w="6350">
              <a:solidFill>
                <a:srgbClr val="5B9BD5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椭圆 47">
              <a:extLst>
                <a:ext uri="{FF2B5EF4-FFF2-40B4-BE49-F238E27FC236}">
                  <a16:creationId xmlns="" xmlns:a16="http://schemas.microsoft.com/office/drawing/2014/main" id="{3A8E7CCA-47D8-45D0-9C41-B7BF8B342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483" y="3292454"/>
              <a:ext cx="439738" cy="4397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556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48">
              <a:extLst>
                <a:ext uri="{FF2B5EF4-FFF2-40B4-BE49-F238E27FC236}">
                  <a16:creationId xmlns="" xmlns:a16="http://schemas.microsoft.com/office/drawing/2014/main" id="{5DA928D4-758C-4659-B9CF-404F81C78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796" y="3313092"/>
              <a:ext cx="441325" cy="4413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556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49">
              <a:extLst>
                <a:ext uri="{FF2B5EF4-FFF2-40B4-BE49-F238E27FC236}">
                  <a16:creationId xmlns="" xmlns:a16="http://schemas.microsoft.com/office/drawing/2014/main" id="{8DA2E0E3-7301-4302-A283-DDC7FED3C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3296" y="3313092"/>
              <a:ext cx="441325" cy="44132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556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50">
              <a:extLst>
                <a:ext uri="{FF2B5EF4-FFF2-40B4-BE49-F238E27FC236}">
                  <a16:creationId xmlns="" xmlns:a16="http://schemas.microsoft.com/office/drawing/2014/main" id="{87344FEC-FF85-43BC-BDB2-576127D2F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6496" y="3292454"/>
              <a:ext cx="441325" cy="4397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3556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46">
              <a:extLst>
                <a:ext uri="{FF2B5EF4-FFF2-40B4-BE49-F238E27FC236}">
                  <a16:creationId xmlns="" xmlns:a16="http://schemas.microsoft.com/office/drawing/2014/main" id="{C59C4066-C3A7-46B3-A42F-592A765CC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8577" y="2180861"/>
              <a:ext cx="1909762" cy="619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556" b="0" dirty="0">
                  <a:solidFill>
                    <a:srgbClr val="595959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配置文件在分支中，</a:t>
              </a:r>
              <a:endParaRPr lang="en-US" altLang="zh-CN" sz="3556" b="0" dirty="0">
                <a:solidFill>
                  <a:srgbClr val="595959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endParaRPr>
            </a:p>
            <a:p>
              <a:pPr eaLnBrk="1" hangingPunct="1"/>
              <a:r>
                <a:rPr lang="zh-CN" altLang="en-US" sz="3556" b="0" dirty="0">
                  <a:solidFill>
                    <a:srgbClr val="595959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打包时指定相应文件配置文件</a:t>
              </a:r>
              <a:endParaRPr lang="en-US" altLang="zh-CN" sz="3556" b="0" dirty="0">
                <a:solidFill>
                  <a:srgbClr val="595959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endParaRPr>
            </a:p>
          </p:txBody>
        </p:sp>
        <p:sp>
          <p:nvSpPr>
            <p:cNvPr id="20" name="TextBox 46">
              <a:extLst>
                <a:ext uri="{FF2B5EF4-FFF2-40B4-BE49-F238E27FC236}">
                  <a16:creationId xmlns="" xmlns:a16="http://schemas.microsoft.com/office/drawing/2014/main" id="{34B046EA-CC4C-417D-8A5D-58447895E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1213" y="4626442"/>
              <a:ext cx="1909762" cy="424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556" b="0" dirty="0">
                  <a:solidFill>
                    <a:srgbClr val="595959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配置文件在平台中，部署时替换配置文件</a:t>
              </a:r>
              <a:endParaRPr lang="en-US" altLang="zh-CN" sz="3556" b="0" dirty="0">
                <a:solidFill>
                  <a:srgbClr val="595959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endParaRPr>
            </a:p>
          </p:txBody>
        </p:sp>
        <p:sp>
          <p:nvSpPr>
            <p:cNvPr id="21" name="TextBox 46">
              <a:extLst>
                <a:ext uri="{FF2B5EF4-FFF2-40B4-BE49-F238E27FC236}">
                  <a16:creationId xmlns="" xmlns:a16="http://schemas.microsoft.com/office/drawing/2014/main" id="{6CD20F7B-836B-493D-9689-A806930AE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3228" y="2311905"/>
              <a:ext cx="1909762" cy="424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22288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222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556" b="0" dirty="0">
                  <a:solidFill>
                    <a:srgbClr val="595959"/>
                  </a:solidFill>
                  <a:latin typeface="Noto Sans S Chinese Medium" charset="-122"/>
                  <a:ea typeface="Noto Sans S Chinese Medium" charset="-122"/>
                  <a:cs typeface="Noto Sans S Chinese Medium" charset="-122"/>
                </a:rPr>
                <a:t>配置文件在配置中心中，运行时指定配置文件</a:t>
              </a:r>
              <a:endParaRPr lang="en-US" altLang="zh-CN" sz="3556" b="0" dirty="0">
                <a:solidFill>
                  <a:srgbClr val="595959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endParaRPr>
            </a:p>
          </p:txBody>
        </p:sp>
      </p:grpSp>
      <p:sp>
        <p:nvSpPr>
          <p:cNvPr id="41" name="CMDB系统要建立面向应用的资源管理体系">
            <a:extLst>
              <a:ext uri="{FF2B5EF4-FFF2-40B4-BE49-F238E27FC236}">
                <a16:creationId xmlns="" xmlns:a16="http://schemas.microsoft.com/office/drawing/2014/main" id="{C9ABE233-960F-4870-AD92-C43B393B73BF}"/>
              </a:ext>
            </a:extLst>
          </p:cNvPr>
          <p:cNvSpPr/>
          <p:nvPr/>
        </p:nvSpPr>
        <p:spPr>
          <a:xfrm>
            <a:off x="1953599" y="1991610"/>
            <a:ext cx="25273351" cy="90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12891" tIns="112891" rIns="112891" bIns="112891" anchor="ctr">
            <a:spAutoFit/>
          </a:bodyPr>
          <a:lstStyle>
            <a:lvl1pPr marL="345722" indent="-345722">
              <a:buClr>
                <a:srgbClr val="438FD9"/>
              </a:buClr>
              <a:buSzPct val="100000"/>
              <a:buChar char="✤"/>
              <a:defRPr sz="2300"/>
            </a:lvl1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556" b="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选择合适的配置管理模式，每种模式都有相应的管理收益和代价，视具体的应用情况而定</a:t>
            </a:r>
            <a:endParaRPr sz="3556" b="0" dirty="0">
              <a:solidFill>
                <a:schemeClr val="tx1">
                  <a:lumMod val="50000"/>
                  <a:lumOff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80985" y="459061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72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B3E64A8-1CBD-4047-844C-637628F34531}"/>
              </a:ext>
            </a:extLst>
          </p:cNvPr>
          <p:cNvSpPr/>
          <p:nvPr/>
        </p:nvSpPr>
        <p:spPr>
          <a:xfrm>
            <a:off x="4543451" y="4936024"/>
            <a:ext cx="2184987" cy="626295"/>
          </a:xfrm>
          <a:prstGeom prst="rect">
            <a:avLst/>
          </a:prstGeom>
          <a:solidFill>
            <a:srgbClr val="C1C224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F5</a:t>
            </a:r>
            <a:r>
              <a:rPr kumimoji="1" lang="zh-CN" altLang="en-US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LTM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D336A165-3653-F64F-8F10-104069B6DDEC}"/>
              </a:ext>
            </a:extLst>
          </p:cNvPr>
          <p:cNvGrpSpPr/>
          <p:nvPr/>
        </p:nvGrpSpPr>
        <p:grpSpPr>
          <a:xfrm>
            <a:off x="4815770" y="3610378"/>
            <a:ext cx="1640343" cy="790095"/>
            <a:chOff x="1276236" y="1238625"/>
            <a:chExt cx="738140" cy="355536"/>
          </a:xfrm>
          <a:solidFill>
            <a:srgbClr val="4CA351"/>
          </a:solidFill>
        </p:grpSpPr>
        <p:sp>
          <p:nvSpPr>
            <p:cNvPr id="12" name="Round Same Side Corner Rectangle 8">
              <a:extLst>
                <a:ext uri="{FF2B5EF4-FFF2-40B4-BE49-F238E27FC236}">
                  <a16:creationId xmlns="" xmlns:a16="http://schemas.microsoft.com/office/drawing/2014/main" id="{68E9E6C0-12AF-754F-9186-47B75C2AC9F7}"/>
                </a:ext>
              </a:extLst>
            </p:cNvPr>
            <p:cNvSpPr/>
            <p:nvPr/>
          </p:nvSpPr>
          <p:spPr>
            <a:xfrm>
              <a:off x="1276236" y="1238625"/>
              <a:ext cx="354992" cy="355536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032054" hangingPunct="1">
                <a:defRPr/>
              </a:pPr>
              <a:endParaRPr lang="ko-KR" altLang="en-US" sz="4001" b="0" kern="1200" dirty="0">
                <a:solidFill>
                  <a:srgbClr val="FFFFFF"/>
                </a:solidFill>
                <a:latin typeface="Arial" panose="020F0502020204030204"/>
              </a:endParaRPr>
            </a:p>
          </p:txBody>
        </p:sp>
        <p:sp>
          <p:nvSpPr>
            <p:cNvPr id="13" name="Round Same Side Corner Rectangle 8">
              <a:extLst>
                <a:ext uri="{FF2B5EF4-FFF2-40B4-BE49-F238E27FC236}">
                  <a16:creationId xmlns="" xmlns:a16="http://schemas.microsoft.com/office/drawing/2014/main" id="{838E7603-C625-1A40-B6EC-88AC0626E50C}"/>
                </a:ext>
              </a:extLst>
            </p:cNvPr>
            <p:cNvSpPr/>
            <p:nvPr/>
          </p:nvSpPr>
          <p:spPr>
            <a:xfrm>
              <a:off x="1659384" y="1238625"/>
              <a:ext cx="354992" cy="355536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032054" hangingPunct="1">
                <a:defRPr/>
              </a:pPr>
              <a:endParaRPr lang="ko-KR" altLang="en-US" sz="4001" b="0" kern="1200" dirty="0">
                <a:solidFill>
                  <a:srgbClr val="FFFFFF"/>
                </a:solidFill>
                <a:latin typeface="Arial" panose="020F0502020204030204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8423FC43-167E-B840-998C-56FC3FE133DB}"/>
              </a:ext>
            </a:extLst>
          </p:cNvPr>
          <p:cNvSpPr/>
          <p:nvPr/>
        </p:nvSpPr>
        <p:spPr>
          <a:xfrm>
            <a:off x="4534011" y="6795122"/>
            <a:ext cx="2203861" cy="626295"/>
          </a:xfrm>
          <a:prstGeom prst="rect">
            <a:avLst/>
          </a:prstGeom>
          <a:solidFill>
            <a:srgbClr val="88B977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Nginx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E2579386-A42D-1949-9D64-8C35BFE1834C}"/>
              </a:ext>
            </a:extLst>
          </p:cNvPr>
          <p:cNvSpPr/>
          <p:nvPr/>
        </p:nvSpPr>
        <p:spPr>
          <a:xfrm>
            <a:off x="7324341" y="4936022"/>
            <a:ext cx="2184987" cy="626295"/>
          </a:xfrm>
          <a:prstGeom prst="rect">
            <a:avLst/>
          </a:prstGeom>
          <a:solidFill>
            <a:srgbClr val="C1C224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Global</a:t>
            </a:r>
            <a:r>
              <a:rPr kumimoji="1" lang="zh-CN" altLang="en-US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DNS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4077FE0C-9985-B442-AE31-BD8CB91B9247}"/>
              </a:ext>
            </a:extLst>
          </p:cNvPr>
          <p:cNvSpPr/>
          <p:nvPr/>
        </p:nvSpPr>
        <p:spPr>
          <a:xfrm>
            <a:off x="7324341" y="6795120"/>
            <a:ext cx="2184987" cy="626295"/>
          </a:xfrm>
          <a:prstGeom prst="rect">
            <a:avLst/>
          </a:prstGeom>
          <a:solidFill>
            <a:srgbClr val="88B977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Local</a:t>
            </a:r>
            <a:r>
              <a:rPr kumimoji="1" lang="zh-CN" altLang="en-US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DNS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="" xmlns:a16="http://schemas.microsoft.com/office/drawing/2014/main" id="{2EF71E56-399B-744B-9618-9626B8F187D2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5635942" y="5562318"/>
            <a:ext cx="2" cy="1232804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3CCC8BE6-2F9C-C646-B10D-C7306AD6A2BC}"/>
              </a:ext>
            </a:extLst>
          </p:cNvPr>
          <p:cNvSpPr/>
          <p:nvPr/>
        </p:nvSpPr>
        <p:spPr>
          <a:xfrm>
            <a:off x="2215868" y="8654224"/>
            <a:ext cx="2184987" cy="626295"/>
          </a:xfrm>
          <a:prstGeom prst="rect">
            <a:avLst/>
          </a:prstGeom>
          <a:solidFill>
            <a:srgbClr val="88B977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HOST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B6ACD910-7944-C641-81F2-80412EC49CFB}"/>
              </a:ext>
            </a:extLst>
          </p:cNvPr>
          <p:cNvSpPr/>
          <p:nvPr/>
        </p:nvSpPr>
        <p:spPr>
          <a:xfrm>
            <a:off x="4815771" y="8641912"/>
            <a:ext cx="2184987" cy="626295"/>
          </a:xfrm>
          <a:prstGeom prst="rect">
            <a:avLst/>
          </a:prstGeom>
          <a:solidFill>
            <a:srgbClr val="C1C224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HOST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BC266FCF-D630-5F40-807A-836239612061}"/>
              </a:ext>
            </a:extLst>
          </p:cNvPr>
          <p:cNvSpPr/>
          <p:nvPr/>
        </p:nvSpPr>
        <p:spPr>
          <a:xfrm>
            <a:off x="7415676" y="8641912"/>
            <a:ext cx="2184987" cy="626295"/>
          </a:xfrm>
          <a:prstGeom prst="rect">
            <a:avLst/>
          </a:prstGeom>
          <a:solidFill>
            <a:srgbClr val="C1C224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>
              <a:defRPr/>
            </a:pPr>
            <a:r>
              <a:rPr kumimoji="1" lang="en-US" altLang="zh-CN" sz="2223" kern="1200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HOST</a:t>
            </a:r>
            <a:endParaRPr kumimoji="1" lang="zh-CN" altLang="en-US" sz="2223" kern="1200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="" xmlns:a16="http://schemas.microsoft.com/office/drawing/2014/main" id="{D9A31EF1-7B81-D640-A680-EA51317937D1}"/>
              </a:ext>
            </a:extLst>
          </p:cNvPr>
          <p:cNvCxnSpPr>
            <a:cxnSpLocks/>
            <a:stCxn id="15" idx="2"/>
            <a:endCxn id="40" idx="0"/>
          </p:cNvCxnSpPr>
          <p:nvPr/>
        </p:nvCxnSpPr>
        <p:spPr>
          <a:xfrm flipH="1">
            <a:off x="3308361" y="7421416"/>
            <a:ext cx="2327581" cy="1232806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="" xmlns:a16="http://schemas.microsoft.com/office/drawing/2014/main" id="{9A13016F-51BF-9D4D-A078-572882C2F248}"/>
              </a:ext>
            </a:extLst>
          </p:cNvPr>
          <p:cNvCxnSpPr>
            <a:cxnSpLocks/>
            <a:stCxn id="15" idx="2"/>
            <a:endCxn id="41" idx="0"/>
          </p:cNvCxnSpPr>
          <p:nvPr/>
        </p:nvCxnSpPr>
        <p:spPr>
          <a:xfrm>
            <a:off x="5635942" y="7421417"/>
            <a:ext cx="272323" cy="1220495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="" xmlns:a16="http://schemas.microsoft.com/office/drawing/2014/main" id="{9310DC81-D439-1F4E-9E47-537DF45CA14D}"/>
              </a:ext>
            </a:extLst>
          </p:cNvPr>
          <p:cNvCxnSpPr>
            <a:cxnSpLocks/>
            <a:stCxn id="15" idx="2"/>
            <a:endCxn id="42" idx="0"/>
          </p:cNvCxnSpPr>
          <p:nvPr/>
        </p:nvCxnSpPr>
        <p:spPr>
          <a:xfrm>
            <a:off x="5635943" y="7421416"/>
            <a:ext cx="2872227" cy="1220495"/>
          </a:xfrm>
          <a:prstGeom prst="straightConnector1">
            <a:avLst/>
          </a:prstGeom>
          <a:ln w="25400">
            <a:solidFill>
              <a:srgbClr val="C1C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FA48FFAE-4B05-4F4C-A0F0-2B2B5AA8EB4C}"/>
              </a:ext>
            </a:extLst>
          </p:cNvPr>
          <p:cNvSpPr/>
          <p:nvPr/>
        </p:nvSpPr>
        <p:spPr>
          <a:xfrm>
            <a:off x="9973359" y="4288228"/>
            <a:ext cx="4700016" cy="10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17" indent="-635017" algn="l" defTabSz="2032054" hangingPunct="1">
              <a:buFont typeface="Wingdings" pitchFamily="2" charset="2"/>
              <a:buChar char="p"/>
              <a:defRPr/>
            </a:pPr>
            <a:r>
              <a:rPr lang="zh-CN" altLang="en-US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用户请求通过 </a:t>
            </a:r>
            <a:r>
              <a:rPr lang="en-US" altLang="zh-CN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Global</a:t>
            </a:r>
            <a:r>
              <a:rPr lang="zh-CN" altLang="en-US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 </a:t>
            </a:r>
            <a:r>
              <a:rPr lang="en-US" altLang="zh-CN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DNS</a:t>
            </a:r>
            <a:r>
              <a:rPr lang="zh-CN" altLang="en-US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 到达 </a:t>
            </a:r>
            <a:r>
              <a:rPr lang="en-US" altLang="zh-CN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F5</a:t>
            </a:r>
            <a:r>
              <a:rPr lang="zh-CN" altLang="en-US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 </a:t>
            </a:r>
            <a:r>
              <a:rPr lang="en-US" altLang="zh-CN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LTM</a:t>
            </a:r>
            <a:endParaRPr lang="zh-CN" altLang="en-US" sz="3112" b="0" kern="1200" dirty="0">
              <a:solidFill>
                <a:schemeClr val="bg1">
                  <a:lumMod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AA855894-EAD3-3149-8A20-308319F9D56F}"/>
              </a:ext>
            </a:extLst>
          </p:cNvPr>
          <p:cNvSpPr/>
          <p:nvPr/>
        </p:nvSpPr>
        <p:spPr>
          <a:xfrm>
            <a:off x="9973359" y="5731526"/>
            <a:ext cx="4984064" cy="155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17" indent="-635017" algn="l" defTabSz="2032054" hangingPunct="1">
              <a:buFont typeface="Wingdings" pitchFamily="2" charset="2"/>
              <a:buChar char="p"/>
              <a:defRPr/>
            </a:pPr>
            <a:r>
              <a:rPr lang="en-US" altLang="zh-CN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App</a:t>
            </a:r>
            <a:r>
              <a:rPr lang="zh-CN" altLang="en-US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 拥有自己的内网 </a:t>
            </a:r>
            <a:r>
              <a:rPr lang="en-US" altLang="zh-CN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DNS</a:t>
            </a:r>
            <a:r>
              <a:rPr lang="zh-CN" altLang="en-US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，注册到 </a:t>
            </a:r>
            <a:r>
              <a:rPr lang="en-US" altLang="zh-CN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Nginx</a:t>
            </a:r>
            <a:r>
              <a:rPr lang="zh-CN" altLang="en-US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 配置文件中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68E9A3EC-AC28-6645-B6C4-04226FCC2E48}"/>
              </a:ext>
            </a:extLst>
          </p:cNvPr>
          <p:cNvSpPr/>
          <p:nvPr/>
        </p:nvSpPr>
        <p:spPr>
          <a:xfrm>
            <a:off x="9973359" y="7432345"/>
            <a:ext cx="5151399" cy="2039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17" indent="-635017" algn="l" defTabSz="2032054" hangingPunct="1">
              <a:buFont typeface="Wingdings" pitchFamily="2" charset="2"/>
              <a:buChar char="p"/>
              <a:defRPr/>
            </a:pPr>
            <a:r>
              <a:rPr lang="en-US" altLang="zh-CN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Nginx</a:t>
            </a:r>
            <a:r>
              <a:rPr lang="zh-CN" altLang="en-US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 </a:t>
            </a:r>
            <a:r>
              <a:rPr lang="en-US" altLang="zh-CN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Backend</a:t>
            </a:r>
            <a:r>
              <a:rPr lang="zh-CN" altLang="en-US" sz="3112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 分为蓝绿区域，配合发布流水线，通过配置文件进行流量的自动切换</a:t>
            </a:r>
          </a:p>
        </p:txBody>
      </p:sp>
      <p:graphicFrame>
        <p:nvGraphicFramePr>
          <p:cNvPr id="47" name="表格 46">
            <a:extLst>
              <a:ext uri="{FF2B5EF4-FFF2-40B4-BE49-F238E27FC236}">
                <a16:creationId xmlns="" xmlns:a16="http://schemas.microsoft.com/office/drawing/2014/main" id="{021FB09D-035C-7646-88DC-03191F24A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43413"/>
              </p:ext>
            </p:extLst>
          </p:nvPr>
        </p:nvGraphicFramePr>
        <p:xfrm>
          <a:off x="1600185" y="10237427"/>
          <a:ext cx="23957831" cy="356147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043962">
                  <a:extLst>
                    <a:ext uri="{9D8B030D-6E8A-4147-A177-3AD203B41FA5}">
                      <a16:colId xmlns="" xmlns:a16="http://schemas.microsoft.com/office/drawing/2014/main" val="3049910618"/>
                    </a:ext>
                  </a:extLst>
                </a:gridCol>
                <a:gridCol w="4480494">
                  <a:extLst>
                    <a:ext uri="{9D8B030D-6E8A-4147-A177-3AD203B41FA5}">
                      <a16:colId xmlns="" xmlns:a16="http://schemas.microsoft.com/office/drawing/2014/main" val="1458385894"/>
                    </a:ext>
                  </a:extLst>
                </a:gridCol>
                <a:gridCol w="10672816">
                  <a:extLst>
                    <a:ext uri="{9D8B030D-6E8A-4147-A177-3AD203B41FA5}">
                      <a16:colId xmlns="" xmlns:a16="http://schemas.microsoft.com/office/drawing/2014/main" val="89991374"/>
                    </a:ext>
                  </a:extLst>
                </a:gridCol>
                <a:gridCol w="6760559">
                  <a:extLst>
                    <a:ext uri="{9D8B030D-6E8A-4147-A177-3AD203B41FA5}">
                      <a16:colId xmlns="" xmlns:a16="http://schemas.microsoft.com/office/drawing/2014/main" val="2542184186"/>
                    </a:ext>
                  </a:extLst>
                </a:gridCol>
              </a:tblGrid>
              <a:tr h="7991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0" i="0" kern="100" dirty="0">
                          <a:effectLst/>
                          <a:latin typeface="Noto Sans S Chinese" charset="-122"/>
                          <a:ea typeface="Noto Sans S Chinese" charset="-122"/>
                          <a:cs typeface="Noto Sans S Chinese" charset="-122"/>
                        </a:rPr>
                        <a:t>编号</a:t>
                      </a:r>
                      <a:endParaRPr lang="zh-CN" sz="2500" b="0" i="0" kern="100" dirty="0">
                        <a:solidFill>
                          <a:schemeClr val="tx1"/>
                        </a:solidFill>
                        <a:effectLst/>
                        <a:latin typeface="Noto Sans S Chinese" charset="-122"/>
                        <a:ea typeface="Noto Sans S Chinese" charset="-122"/>
                        <a:cs typeface="Noto Sans S Chinese" charset="-122"/>
                      </a:endParaRPr>
                    </a:p>
                  </a:txBody>
                  <a:tcPr marL="146952" marR="146952" marT="0" marB="0" anchor="ctr">
                    <a:solidFill>
                      <a:srgbClr val="4CA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0" i="0" kern="100" dirty="0">
                          <a:effectLst/>
                          <a:latin typeface="Noto Sans S Chinese" charset="-122"/>
                          <a:ea typeface="Noto Sans S Chinese" charset="-122"/>
                          <a:cs typeface="Noto Sans S Chinese" charset="-122"/>
                        </a:rPr>
                        <a:t>变量</a:t>
                      </a:r>
                      <a:endParaRPr lang="zh-CN" sz="2500" b="0" i="0" kern="100" dirty="0">
                        <a:solidFill>
                          <a:schemeClr val="tx1"/>
                        </a:solidFill>
                        <a:effectLst/>
                        <a:latin typeface="Noto Sans S Chinese" charset="-122"/>
                        <a:ea typeface="Noto Sans S Chinese" charset="-122"/>
                        <a:cs typeface="Noto Sans S Chinese" charset="-122"/>
                      </a:endParaRPr>
                    </a:p>
                  </a:txBody>
                  <a:tcPr marL="146952" marR="146952" marT="0" marB="0" anchor="ctr">
                    <a:solidFill>
                      <a:srgbClr val="4CA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0" i="0" kern="100" dirty="0">
                          <a:effectLst/>
                          <a:latin typeface="Noto Sans S Chinese" charset="-122"/>
                          <a:ea typeface="Noto Sans S Chinese" charset="-122"/>
                          <a:cs typeface="Noto Sans S Chinese" charset="-122"/>
                        </a:rPr>
                        <a:t>部署路径</a:t>
                      </a:r>
                      <a:endParaRPr lang="zh-CN" sz="2500" b="0" i="0" kern="100" dirty="0">
                        <a:solidFill>
                          <a:schemeClr val="tx1"/>
                        </a:solidFill>
                        <a:effectLst/>
                        <a:latin typeface="Noto Sans S Chinese" charset="-122"/>
                        <a:ea typeface="Noto Sans S Chinese" charset="-122"/>
                        <a:cs typeface="Noto Sans S Chinese" charset="-122"/>
                      </a:endParaRPr>
                    </a:p>
                  </a:txBody>
                  <a:tcPr marL="146952" marR="146952" marT="0" marB="0" anchor="ctr">
                    <a:solidFill>
                      <a:srgbClr val="4CA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500" b="0" i="0" kern="100" dirty="0">
                          <a:effectLst/>
                          <a:latin typeface="Noto Sans S Chinese" charset="-122"/>
                          <a:ea typeface="Noto Sans S Chinese" charset="-122"/>
                          <a:cs typeface="Noto Sans S Chinese" charset="-122"/>
                        </a:rPr>
                        <a:t>用途</a:t>
                      </a:r>
                      <a:endParaRPr lang="zh-CN" sz="2500" b="0" i="0" kern="100" dirty="0">
                        <a:solidFill>
                          <a:schemeClr val="tx1"/>
                        </a:solidFill>
                        <a:effectLst/>
                        <a:latin typeface="Noto Sans S Chinese" charset="-122"/>
                        <a:ea typeface="Noto Sans S Chinese" charset="-122"/>
                        <a:cs typeface="Noto Sans S Chinese" charset="-122"/>
                      </a:endParaRPr>
                    </a:p>
                  </a:txBody>
                  <a:tcPr marL="146952" marR="146952" marT="0" marB="0" anchor="ctr">
                    <a:solidFill>
                      <a:srgbClr val="4CA35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6456378"/>
                  </a:ext>
                </a:extLst>
              </a:tr>
              <a:tr h="7991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1</a:t>
                      </a:r>
                      <a:endParaRPr lang="zh-CN" sz="2500" b="1" i="0" kern="100" dirty="0">
                        <a:solidFill>
                          <a:schemeClr val="bg1"/>
                        </a:solidFill>
                        <a:effectLst/>
                        <a:latin typeface="Open Sans Extrabold" charset="0"/>
                        <a:ea typeface="Open Sans Extrabold" charset="0"/>
                        <a:cs typeface="Open Sans Extrabold" charset="0"/>
                      </a:endParaRPr>
                    </a:p>
                  </a:txBody>
                  <a:tcPr marL="146952" marR="146952" marT="0" marB="0" anchor="ctr">
                    <a:solidFill>
                      <a:srgbClr val="C1C22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NGINX_HOME</a:t>
                      </a:r>
                      <a:endParaRPr lang="zh-CN" sz="3000" b="1" i="0" kern="100" dirty="0">
                        <a:solidFill>
                          <a:schemeClr val="bg1"/>
                        </a:solidFill>
                        <a:effectLst/>
                        <a:latin typeface="Open Sans Extrabold" charset="0"/>
                        <a:ea typeface="Open Sans Extrabold" charset="0"/>
                        <a:cs typeface="Open Sans Extrabold" charset="0"/>
                      </a:endParaRPr>
                    </a:p>
                  </a:txBody>
                  <a:tcPr marL="146952" marR="146952" marT="0" marB="0" anchor="ctr">
                    <a:solidFill>
                      <a:srgbClr val="88B97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midware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easyops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softwares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nginx</a:t>
                      </a:r>
                      <a:endParaRPr lang="zh-CN" sz="3000" b="1" i="0" kern="100" dirty="0">
                        <a:solidFill>
                          <a:schemeClr val="bg1"/>
                        </a:solidFill>
                        <a:effectLst/>
                        <a:latin typeface="Open Sans Extrabold" charset="0"/>
                        <a:ea typeface="Open Sans Extrabold" charset="0"/>
                        <a:cs typeface="Open Sans Extrabold" charset="0"/>
                      </a:endParaRPr>
                    </a:p>
                  </a:txBody>
                  <a:tcPr marL="146952" marR="146952" marT="0" marB="0" anchor="ctr">
                    <a:solidFill>
                      <a:srgbClr val="88B97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5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NGINX</a:t>
                      </a:r>
                      <a:r>
                        <a:rPr lang="zh-CN" sz="25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的</a:t>
                      </a:r>
                      <a:r>
                        <a:rPr lang="en-US" altLang="zh-CN" sz="25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Home</a:t>
                      </a:r>
                      <a:r>
                        <a:rPr lang="zh-CN" sz="25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目录</a:t>
                      </a:r>
                    </a:p>
                  </a:txBody>
                  <a:tcPr marL="146952" marR="146952" marT="0" marB="0" anchor="ctr">
                    <a:solidFill>
                      <a:srgbClr val="88B97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1851689"/>
                  </a:ext>
                </a:extLst>
              </a:tr>
              <a:tr h="7991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2</a:t>
                      </a:r>
                      <a:endParaRPr lang="zh-CN" sz="2500" b="1" i="0" kern="100" dirty="0">
                        <a:solidFill>
                          <a:schemeClr val="bg1"/>
                        </a:solidFill>
                        <a:effectLst/>
                        <a:latin typeface="Open Sans Extrabold" charset="0"/>
                        <a:ea typeface="Open Sans Extrabold" charset="0"/>
                        <a:cs typeface="Open Sans Extrabold" charset="0"/>
                      </a:endParaRPr>
                    </a:p>
                  </a:txBody>
                  <a:tcPr marL="146952" marR="146952" marT="0" marB="0" anchor="ctr">
                    <a:solidFill>
                      <a:srgbClr val="C1C22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CONF_PATH</a:t>
                      </a:r>
                      <a:endParaRPr lang="zh-CN" sz="3000" b="1" i="0" kern="100" dirty="0">
                        <a:solidFill>
                          <a:schemeClr val="bg1"/>
                        </a:solidFill>
                        <a:effectLst/>
                        <a:latin typeface="Open Sans Extrabold" charset="0"/>
                        <a:ea typeface="Open Sans Extrabold" charset="0"/>
                        <a:cs typeface="Open Sans Extrabold" charset="0"/>
                      </a:endParaRPr>
                    </a:p>
                  </a:txBody>
                  <a:tcPr marL="146952" marR="146952" marT="0" marB="0" anchor="ctr">
                    <a:solidFill>
                      <a:srgbClr val="88B97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midware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easyops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softwares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nginx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conf</a:t>
                      </a:r>
                      <a:endParaRPr lang="zh-CN" sz="3000" b="1" i="0" kern="100" dirty="0">
                        <a:solidFill>
                          <a:schemeClr val="bg1"/>
                        </a:solidFill>
                        <a:effectLst/>
                        <a:latin typeface="Open Sans Extrabold" charset="0"/>
                        <a:ea typeface="Open Sans Extrabold" charset="0"/>
                        <a:cs typeface="Open Sans Extrabold" charset="0"/>
                      </a:endParaRPr>
                    </a:p>
                  </a:txBody>
                  <a:tcPr marL="146952" marR="146952" marT="0" marB="0" anchor="ctr">
                    <a:solidFill>
                      <a:srgbClr val="88B97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5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Nginx</a:t>
                      </a:r>
                      <a:r>
                        <a:rPr lang="zh-CN" sz="25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配置文件目录</a:t>
                      </a:r>
                    </a:p>
                  </a:txBody>
                  <a:tcPr marL="146952" marR="146952" marT="0" marB="0" anchor="ctr">
                    <a:solidFill>
                      <a:srgbClr val="88B97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8004864"/>
                  </a:ext>
                </a:extLst>
              </a:tr>
              <a:tr h="1164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3</a:t>
                      </a:r>
                      <a:endParaRPr lang="zh-CN" sz="2500" b="1" i="0" kern="100" dirty="0">
                        <a:solidFill>
                          <a:schemeClr val="bg1"/>
                        </a:solidFill>
                        <a:effectLst/>
                        <a:latin typeface="Open Sans Extrabold" charset="0"/>
                        <a:ea typeface="Open Sans Extrabold" charset="0"/>
                        <a:cs typeface="Open Sans Extrabold" charset="0"/>
                      </a:endParaRPr>
                    </a:p>
                  </a:txBody>
                  <a:tcPr marL="146952" marR="146952" marT="0" marB="0" anchor="ctr">
                    <a:solidFill>
                      <a:srgbClr val="C1C22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TEMPLATE_PATH</a:t>
                      </a:r>
                      <a:endParaRPr lang="zh-CN" sz="3000" b="1" i="0" kern="100" dirty="0">
                        <a:solidFill>
                          <a:schemeClr val="bg1"/>
                        </a:solidFill>
                        <a:effectLst/>
                        <a:latin typeface="Open Sans Extrabold" charset="0"/>
                        <a:ea typeface="Open Sans Extrabold" charset="0"/>
                        <a:cs typeface="Open Sans Extrabold" charset="0"/>
                      </a:endParaRPr>
                    </a:p>
                  </a:txBody>
                  <a:tcPr marL="146952" marR="146952" marT="0" marB="0" anchor="ctr">
                    <a:solidFill>
                      <a:srgbClr val="88B97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midware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easyops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softwares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nginx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conf</a:t>
                      </a:r>
                      <a:r>
                        <a:rPr lang="en-US" sz="30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/</a:t>
                      </a:r>
                      <a:r>
                        <a:rPr lang="en-US" sz="3000" b="1" i="0" kern="100" dirty="0" err="1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conf.d</a:t>
                      </a:r>
                      <a:endParaRPr lang="zh-CN" sz="3000" b="1" i="0" kern="100" dirty="0">
                        <a:solidFill>
                          <a:schemeClr val="bg1"/>
                        </a:solidFill>
                        <a:effectLst/>
                        <a:latin typeface="Open Sans Extrabold" charset="0"/>
                        <a:ea typeface="Open Sans Extrabold" charset="0"/>
                        <a:cs typeface="Open Sans Extrabold" charset="0"/>
                      </a:endParaRPr>
                    </a:p>
                  </a:txBody>
                  <a:tcPr marL="146952" marR="146952" marT="0" marB="0" anchor="ctr">
                    <a:solidFill>
                      <a:srgbClr val="88B97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5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Nginx</a:t>
                      </a:r>
                      <a:r>
                        <a:rPr lang="zh-CN" sz="2500" b="1" i="0" kern="100" dirty="0">
                          <a:solidFill>
                            <a:schemeClr val="bg1"/>
                          </a:solidFill>
                          <a:effectLst/>
                          <a:latin typeface="Open Sans Extrabold" charset="0"/>
                          <a:ea typeface="Open Sans Extrabold" charset="0"/>
                          <a:cs typeface="Open Sans Extrabold" charset="0"/>
                        </a:rPr>
                        <a:t>区域流量模板文件目录</a:t>
                      </a:r>
                    </a:p>
                  </a:txBody>
                  <a:tcPr marL="146952" marR="146952" marT="0" marB="0" anchor="ctr">
                    <a:solidFill>
                      <a:srgbClr val="88B97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84064220"/>
                  </a:ext>
                </a:extLst>
              </a:tr>
            </a:tbl>
          </a:graphicData>
        </a:graphic>
      </p:graphicFrame>
      <p:graphicFrame>
        <p:nvGraphicFramePr>
          <p:cNvPr id="48" name="图示 47">
            <a:extLst>
              <a:ext uri="{FF2B5EF4-FFF2-40B4-BE49-F238E27FC236}">
                <a16:creationId xmlns="" xmlns:a16="http://schemas.microsoft.com/office/drawing/2014/main" id="{A70BFD24-6F95-2B45-B0F0-1BCE78951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434453"/>
              </p:ext>
            </p:extLst>
          </p:nvPr>
        </p:nvGraphicFramePr>
        <p:xfrm>
          <a:off x="15497454" y="2978379"/>
          <a:ext cx="9202594" cy="673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持续交付之应用交付收益">
            <a:extLst>
              <a:ext uri="{FF2B5EF4-FFF2-40B4-BE49-F238E27FC236}">
                <a16:creationId xmlns="" xmlns:a16="http://schemas.microsoft.com/office/drawing/2014/main" id="{66096BE4-4DFE-42C1-9C14-9F468C4C6F1E}"/>
              </a:ext>
            </a:extLst>
          </p:cNvPr>
          <p:cNvSpPr/>
          <p:nvPr/>
        </p:nvSpPr>
        <p:spPr>
          <a:xfrm>
            <a:off x="2215868" y="719621"/>
            <a:ext cx="14239009" cy="13853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应用管理最佳实践之部署标准化</a:t>
            </a:r>
            <a:endParaRPr sz="7111" kern="100" spc="-254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80985" y="459061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38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持续交付之应用交付收益"/>
          <p:cNvSpPr/>
          <p:nvPr/>
        </p:nvSpPr>
        <p:spPr>
          <a:xfrm>
            <a:off x="2267628" y="712804"/>
            <a:ext cx="12946074" cy="13853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应用管理最佳实践之交付标准化</a:t>
            </a:r>
            <a:endParaRPr sz="7111" kern="100" spc="-254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Rectangle 70">
            <a:extLst>
              <a:ext uri="{FF2B5EF4-FFF2-40B4-BE49-F238E27FC236}">
                <a16:creationId xmlns="" xmlns:a16="http://schemas.microsoft.com/office/drawing/2014/main" id="{6145A508-8620-4EF1-A0E6-3486DB3A1728}"/>
              </a:ext>
            </a:extLst>
          </p:cNvPr>
          <p:cNvSpPr/>
          <p:nvPr/>
        </p:nvSpPr>
        <p:spPr>
          <a:xfrm>
            <a:off x="1119509" y="5268869"/>
            <a:ext cx="25073919" cy="783753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4001" b="0" kern="12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Rectangle 56">
            <a:extLst>
              <a:ext uri="{FF2B5EF4-FFF2-40B4-BE49-F238E27FC236}">
                <a16:creationId xmlns="" xmlns:a16="http://schemas.microsoft.com/office/drawing/2014/main" id="{943D3096-5B80-4609-B323-2F6DFC8C6165}"/>
              </a:ext>
            </a:extLst>
          </p:cNvPr>
          <p:cNvSpPr/>
          <p:nvPr/>
        </p:nvSpPr>
        <p:spPr>
          <a:xfrm>
            <a:off x="5255153" y="3337043"/>
            <a:ext cx="2958987" cy="723779"/>
          </a:xfrm>
          <a:prstGeom prst="rect">
            <a:avLst/>
          </a:prstGeom>
          <a:solidFill>
            <a:srgbClr val="88B9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112" b="0" kern="1200" dirty="0">
                <a:solidFill>
                  <a:prstClr val="white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持续集成</a:t>
            </a:r>
          </a:p>
        </p:txBody>
      </p:sp>
      <p:sp>
        <p:nvSpPr>
          <p:cNvPr id="7" name="Rectangle 58">
            <a:extLst>
              <a:ext uri="{FF2B5EF4-FFF2-40B4-BE49-F238E27FC236}">
                <a16:creationId xmlns="" xmlns:a16="http://schemas.microsoft.com/office/drawing/2014/main" id="{8E00518A-6B41-48B9-B751-6E8D6AAD5C40}"/>
              </a:ext>
            </a:extLst>
          </p:cNvPr>
          <p:cNvSpPr/>
          <p:nvPr/>
        </p:nvSpPr>
        <p:spPr>
          <a:xfrm>
            <a:off x="9912552" y="3337043"/>
            <a:ext cx="2958987" cy="723779"/>
          </a:xfrm>
          <a:prstGeom prst="rect">
            <a:avLst/>
          </a:prstGeom>
          <a:solidFill>
            <a:srgbClr val="1C72BB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112" b="0" kern="1200" dirty="0">
                <a:solidFill>
                  <a:prstClr val="white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部署发布</a:t>
            </a:r>
          </a:p>
        </p:txBody>
      </p:sp>
      <p:sp>
        <p:nvSpPr>
          <p:cNvPr id="8" name="Rectangle 59">
            <a:extLst>
              <a:ext uri="{FF2B5EF4-FFF2-40B4-BE49-F238E27FC236}">
                <a16:creationId xmlns="" xmlns:a16="http://schemas.microsoft.com/office/drawing/2014/main" id="{C0F0EAA9-2CE2-4A90-9A49-981CE81E4A66}"/>
              </a:ext>
            </a:extLst>
          </p:cNvPr>
          <p:cNvSpPr/>
          <p:nvPr/>
        </p:nvSpPr>
        <p:spPr>
          <a:xfrm>
            <a:off x="14569953" y="3337043"/>
            <a:ext cx="2982396" cy="723779"/>
          </a:xfrm>
          <a:prstGeom prst="rect">
            <a:avLst/>
          </a:prstGeom>
          <a:solidFill>
            <a:srgbClr val="C1C224"/>
          </a:solidFill>
          <a:ln>
            <a:solidFill>
              <a:srgbClr val="A6A6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112" b="0" kern="1200" dirty="0">
                <a:solidFill>
                  <a:prstClr val="white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测试</a:t>
            </a:r>
          </a:p>
        </p:txBody>
      </p:sp>
      <p:sp>
        <p:nvSpPr>
          <p:cNvPr id="9" name="Rectangle 67">
            <a:extLst>
              <a:ext uri="{FF2B5EF4-FFF2-40B4-BE49-F238E27FC236}">
                <a16:creationId xmlns="" xmlns:a16="http://schemas.microsoft.com/office/drawing/2014/main" id="{B1224D1E-2ECD-4B68-B478-4E0E74B253F8}"/>
              </a:ext>
            </a:extLst>
          </p:cNvPr>
          <p:cNvSpPr/>
          <p:nvPr/>
        </p:nvSpPr>
        <p:spPr>
          <a:xfrm>
            <a:off x="19043869" y="3337043"/>
            <a:ext cx="2926831" cy="7237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112" b="0" kern="1200" dirty="0">
                <a:solidFill>
                  <a:prstClr val="white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流水线时代</a:t>
            </a:r>
          </a:p>
        </p:txBody>
      </p:sp>
      <p:sp>
        <p:nvSpPr>
          <p:cNvPr id="10" name="Rectangle 23">
            <a:extLst>
              <a:ext uri="{FF2B5EF4-FFF2-40B4-BE49-F238E27FC236}">
                <a16:creationId xmlns="" xmlns:a16="http://schemas.microsoft.com/office/drawing/2014/main" id="{9D3FABCC-72A7-4716-8368-A292EEDC0C6E}"/>
              </a:ext>
            </a:extLst>
          </p:cNvPr>
          <p:cNvSpPr/>
          <p:nvPr/>
        </p:nvSpPr>
        <p:spPr>
          <a:xfrm>
            <a:off x="5255153" y="10047563"/>
            <a:ext cx="6971025" cy="723779"/>
          </a:xfrm>
          <a:prstGeom prst="rect">
            <a:avLst/>
          </a:prstGeom>
          <a:solidFill>
            <a:srgbClr val="4BB7C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112" b="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持续集成</a:t>
            </a:r>
          </a:p>
        </p:txBody>
      </p:sp>
      <p:sp>
        <p:nvSpPr>
          <p:cNvPr id="11" name="Rectangle 52">
            <a:extLst>
              <a:ext uri="{FF2B5EF4-FFF2-40B4-BE49-F238E27FC236}">
                <a16:creationId xmlns="" xmlns:a16="http://schemas.microsoft.com/office/drawing/2014/main" id="{13A5644D-E95D-4ACB-A3C5-A4C50DF1FB51}"/>
              </a:ext>
            </a:extLst>
          </p:cNvPr>
          <p:cNvSpPr/>
          <p:nvPr/>
        </p:nvSpPr>
        <p:spPr>
          <a:xfrm>
            <a:off x="13037583" y="7699314"/>
            <a:ext cx="7591926" cy="723779"/>
          </a:xfrm>
          <a:prstGeom prst="rect">
            <a:avLst/>
          </a:prstGeom>
          <a:solidFill>
            <a:srgbClr val="1C72BB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112" b="0" kern="1200" dirty="0">
                <a:solidFill>
                  <a:prstClr val="white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环境标准化</a:t>
            </a:r>
            <a:r>
              <a:rPr lang="en-US" altLang="zh-CN" sz="3112" b="0" kern="1200" dirty="0">
                <a:solidFill>
                  <a:prstClr val="white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&amp;</a:t>
            </a:r>
            <a:r>
              <a:rPr lang="zh-CN" altLang="en-US" sz="3112" b="0" kern="1200" dirty="0">
                <a:solidFill>
                  <a:prstClr val="white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部署发布</a:t>
            </a:r>
          </a:p>
        </p:txBody>
      </p:sp>
      <p:sp>
        <p:nvSpPr>
          <p:cNvPr id="12" name="Rectangle 53">
            <a:extLst>
              <a:ext uri="{FF2B5EF4-FFF2-40B4-BE49-F238E27FC236}">
                <a16:creationId xmlns="" xmlns:a16="http://schemas.microsoft.com/office/drawing/2014/main" id="{9C08F00E-4473-416E-978F-31FB228CD644}"/>
              </a:ext>
            </a:extLst>
          </p:cNvPr>
          <p:cNvSpPr/>
          <p:nvPr/>
        </p:nvSpPr>
        <p:spPr>
          <a:xfrm>
            <a:off x="8121049" y="8872201"/>
            <a:ext cx="5650326" cy="723779"/>
          </a:xfrm>
          <a:prstGeom prst="rect">
            <a:avLst/>
          </a:prstGeom>
          <a:solidFill>
            <a:srgbClr val="C1C22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112" b="0" kern="1200" dirty="0">
                <a:solidFill>
                  <a:prstClr val="white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测试</a:t>
            </a:r>
          </a:p>
        </p:txBody>
      </p:sp>
      <p:graphicFrame>
        <p:nvGraphicFramePr>
          <p:cNvPr id="13" name="Diagram 54">
            <a:extLst>
              <a:ext uri="{FF2B5EF4-FFF2-40B4-BE49-F238E27FC236}">
                <a16:creationId xmlns="" xmlns:a16="http://schemas.microsoft.com/office/drawing/2014/main" id="{49F42389-2BCB-4F05-A4D2-19903024EE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84156"/>
              </p:ext>
            </p:extLst>
          </p:nvPr>
        </p:nvGraphicFramePr>
        <p:xfrm>
          <a:off x="4772715" y="5268870"/>
          <a:ext cx="20259547" cy="2896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61">
            <a:extLst>
              <a:ext uri="{FF2B5EF4-FFF2-40B4-BE49-F238E27FC236}">
                <a16:creationId xmlns="" xmlns:a16="http://schemas.microsoft.com/office/drawing/2014/main" id="{6FDF5061-89A9-45BE-841D-246DBF1B053D}"/>
              </a:ext>
            </a:extLst>
          </p:cNvPr>
          <p:cNvSpPr/>
          <p:nvPr/>
        </p:nvSpPr>
        <p:spPr>
          <a:xfrm>
            <a:off x="8458438" y="7699314"/>
            <a:ext cx="564455" cy="723779"/>
          </a:xfrm>
          <a:prstGeom prst="rect">
            <a:avLst/>
          </a:prstGeom>
          <a:solidFill>
            <a:srgbClr val="1C72BB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3112" b="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62">
            <a:extLst>
              <a:ext uri="{FF2B5EF4-FFF2-40B4-BE49-F238E27FC236}">
                <a16:creationId xmlns="" xmlns:a16="http://schemas.microsoft.com/office/drawing/2014/main" id="{03A6CE35-23F2-4D4E-B397-1741A15C881F}"/>
              </a:ext>
            </a:extLst>
          </p:cNvPr>
          <p:cNvSpPr/>
          <p:nvPr/>
        </p:nvSpPr>
        <p:spPr>
          <a:xfrm>
            <a:off x="9298709" y="7699314"/>
            <a:ext cx="564455" cy="723779"/>
          </a:xfrm>
          <a:prstGeom prst="rect">
            <a:avLst/>
          </a:prstGeom>
          <a:solidFill>
            <a:srgbClr val="1C72BB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3112" b="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63">
            <a:extLst>
              <a:ext uri="{FF2B5EF4-FFF2-40B4-BE49-F238E27FC236}">
                <a16:creationId xmlns="" xmlns:a16="http://schemas.microsoft.com/office/drawing/2014/main" id="{87979F97-301C-49A0-9456-936A20C39C9F}"/>
              </a:ext>
            </a:extLst>
          </p:cNvPr>
          <p:cNvSpPr/>
          <p:nvPr/>
        </p:nvSpPr>
        <p:spPr>
          <a:xfrm>
            <a:off x="11168144" y="7699314"/>
            <a:ext cx="564455" cy="723779"/>
          </a:xfrm>
          <a:prstGeom prst="rect">
            <a:avLst/>
          </a:prstGeom>
          <a:solidFill>
            <a:srgbClr val="1C72BB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3112" b="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64">
            <a:extLst>
              <a:ext uri="{FF2B5EF4-FFF2-40B4-BE49-F238E27FC236}">
                <a16:creationId xmlns="" xmlns:a16="http://schemas.microsoft.com/office/drawing/2014/main" id="{F193C3F1-041D-41A2-9FE8-B2AFC7D475FD}"/>
              </a:ext>
            </a:extLst>
          </p:cNvPr>
          <p:cNvSpPr/>
          <p:nvPr/>
        </p:nvSpPr>
        <p:spPr>
          <a:xfrm>
            <a:off x="22372585" y="7699314"/>
            <a:ext cx="2208112" cy="723779"/>
          </a:xfrm>
          <a:prstGeom prst="rect">
            <a:avLst/>
          </a:prstGeom>
          <a:solidFill>
            <a:srgbClr val="1C72BB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3112" b="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5">
            <a:extLst>
              <a:ext uri="{FF2B5EF4-FFF2-40B4-BE49-F238E27FC236}">
                <a16:creationId xmlns="" xmlns:a16="http://schemas.microsoft.com/office/drawing/2014/main" id="{4AA3C682-26A9-458C-9C42-DD0171D45282}"/>
              </a:ext>
            </a:extLst>
          </p:cNvPr>
          <p:cNvSpPr/>
          <p:nvPr/>
        </p:nvSpPr>
        <p:spPr>
          <a:xfrm>
            <a:off x="19777052" y="8872201"/>
            <a:ext cx="2595531" cy="723779"/>
          </a:xfrm>
          <a:prstGeom prst="rect">
            <a:avLst/>
          </a:prstGeom>
          <a:solidFill>
            <a:srgbClr val="C1C22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3112" b="0" kern="1200" dirty="0">
              <a:solidFill>
                <a:prstClr val="white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19" name="Rectangle 69">
            <a:extLst>
              <a:ext uri="{FF2B5EF4-FFF2-40B4-BE49-F238E27FC236}">
                <a16:creationId xmlns="" xmlns:a16="http://schemas.microsoft.com/office/drawing/2014/main" id="{671B643C-2BC6-4DAD-99A6-173DA38A1187}"/>
              </a:ext>
            </a:extLst>
          </p:cNvPr>
          <p:cNvSpPr/>
          <p:nvPr/>
        </p:nvSpPr>
        <p:spPr>
          <a:xfrm>
            <a:off x="6345414" y="11222927"/>
            <a:ext cx="17131224" cy="72377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112" b="0" kern="1200" dirty="0">
                <a:solidFill>
                  <a:prstClr val="white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流水线时代</a:t>
            </a:r>
          </a:p>
        </p:txBody>
      </p:sp>
      <p:sp>
        <p:nvSpPr>
          <p:cNvPr id="21" name="Rectangle 72">
            <a:extLst>
              <a:ext uri="{FF2B5EF4-FFF2-40B4-BE49-F238E27FC236}">
                <a16:creationId xmlns="" xmlns:a16="http://schemas.microsoft.com/office/drawing/2014/main" id="{35310D6F-75A1-4FCF-ACA0-A3FBEEA8DDA5}"/>
              </a:ext>
            </a:extLst>
          </p:cNvPr>
          <p:cNvSpPr/>
          <p:nvPr/>
        </p:nvSpPr>
        <p:spPr>
          <a:xfrm>
            <a:off x="1666330" y="9858287"/>
            <a:ext cx="23930389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4001" b="0" kern="1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Rectangle 73">
            <a:extLst>
              <a:ext uri="{FF2B5EF4-FFF2-40B4-BE49-F238E27FC236}">
                <a16:creationId xmlns="" xmlns:a16="http://schemas.microsoft.com/office/drawing/2014/main" id="{80D93AB7-BD57-44AB-9D92-04C8FD7D40F2}"/>
              </a:ext>
            </a:extLst>
          </p:cNvPr>
          <p:cNvSpPr/>
          <p:nvPr/>
        </p:nvSpPr>
        <p:spPr>
          <a:xfrm>
            <a:off x="1666330" y="10995156"/>
            <a:ext cx="23930389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4001" b="0" kern="1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Rectangle 74">
            <a:extLst>
              <a:ext uri="{FF2B5EF4-FFF2-40B4-BE49-F238E27FC236}">
                <a16:creationId xmlns="" xmlns:a16="http://schemas.microsoft.com/office/drawing/2014/main" id="{019B931B-D306-4CA3-A548-5F03DED3BDCC}"/>
              </a:ext>
            </a:extLst>
          </p:cNvPr>
          <p:cNvSpPr/>
          <p:nvPr/>
        </p:nvSpPr>
        <p:spPr>
          <a:xfrm>
            <a:off x="1666328" y="8691662"/>
            <a:ext cx="23902167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4001" b="0" kern="1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TextBox 76">
            <a:extLst>
              <a:ext uri="{FF2B5EF4-FFF2-40B4-BE49-F238E27FC236}">
                <a16:creationId xmlns="" xmlns:a16="http://schemas.microsoft.com/office/drawing/2014/main" id="{ADD2958C-99D0-4607-BC5A-6133BA95C4AB}"/>
              </a:ext>
            </a:extLst>
          </p:cNvPr>
          <p:cNvSpPr txBox="1"/>
          <p:nvPr/>
        </p:nvSpPr>
        <p:spPr>
          <a:xfrm>
            <a:off x="2270832" y="7879296"/>
            <a:ext cx="1575065" cy="51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第一阶段</a:t>
            </a:r>
          </a:p>
        </p:txBody>
      </p:sp>
      <p:sp>
        <p:nvSpPr>
          <p:cNvPr id="26" name="TextBox 77">
            <a:extLst>
              <a:ext uri="{FF2B5EF4-FFF2-40B4-BE49-F238E27FC236}">
                <a16:creationId xmlns="" xmlns:a16="http://schemas.microsoft.com/office/drawing/2014/main" id="{F90A7173-2F47-45FD-BAC1-B77214BE4E18}"/>
              </a:ext>
            </a:extLst>
          </p:cNvPr>
          <p:cNvSpPr txBox="1"/>
          <p:nvPr/>
        </p:nvSpPr>
        <p:spPr>
          <a:xfrm>
            <a:off x="2270828" y="10176080"/>
            <a:ext cx="1575065" cy="51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第三阶段</a:t>
            </a:r>
          </a:p>
        </p:txBody>
      </p:sp>
      <p:sp>
        <p:nvSpPr>
          <p:cNvPr id="27" name="TextBox 78">
            <a:extLst>
              <a:ext uri="{FF2B5EF4-FFF2-40B4-BE49-F238E27FC236}">
                <a16:creationId xmlns="" xmlns:a16="http://schemas.microsoft.com/office/drawing/2014/main" id="{838BBF82-B7E8-4FD0-8C17-24DCCA277720}"/>
              </a:ext>
            </a:extLst>
          </p:cNvPr>
          <p:cNvSpPr txBox="1"/>
          <p:nvPr/>
        </p:nvSpPr>
        <p:spPr>
          <a:xfrm>
            <a:off x="2270830" y="9095814"/>
            <a:ext cx="1575065" cy="51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第二阶段</a:t>
            </a:r>
          </a:p>
        </p:txBody>
      </p:sp>
      <p:sp>
        <p:nvSpPr>
          <p:cNvPr id="28" name="TextBox 79">
            <a:extLst>
              <a:ext uri="{FF2B5EF4-FFF2-40B4-BE49-F238E27FC236}">
                <a16:creationId xmlns="" xmlns:a16="http://schemas.microsoft.com/office/drawing/2014/main" id="{AE68C8AF-56C7-4045-88EB-017763AF554D}"/>
              </a:ext>
            </a:extLst>
          </p:cNvPr>
          <p:cNvSpPr txBox="1"/>
          <p:nvPr/>
        </p:nvSpPr>
        <p:spPr>
          <a:xfrm>
            <a:off x="2270826" y="11422167"/>
            <a:ext cx="1575065" cy="51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032054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667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第四阶段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180985" y="459061"/>
            <a:ext cx="3334208" cy="2358087"/>
          </a:xfrm>
          <a:prstGeom prst="rect">
            <a:avLst/>
          </a:prstGeom>
        </p:spPr>
      </p:pic>
      <p:sp>
        <p:nvSpPr>
          <p:cNvPr id="30" name="Rectangle 72">
            <a:extLst>
              <a:ext uri="{FF2B5EF4-FFF2-40B4-BE49-F238E27FC236}">
                <a16:creationId xmlns="" xmlns:a16="http://schemas.microsoft.com/office/drawing/2014/main" id="{35310D6F-75A1-4FCF-ACA0-A3FBEEA8DDA5}"/>
              </a:ext>
            </a:extLst>
          </p:cNvPr>
          <p:cNvSpPr/>
          <p:nvPr/>
        </p:nvSpPr>
        <p:spPr>
          <a:xfrm>
            <a:off x="1666330" y="12159928"/>
            <a:ext cx="23930389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4001" b="0" kern="1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203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264" y="-263929"/>
            <a:ext cx="27792487" cy="16479190"/>
          </a:xfrm>
          <a:prstGeom prst="rect">
            <a:avLst/>
          </a:prstGeom>
          <a:solidFill>
            <a:srgbClr val="00AA5B"/>
          </a:solidFill>
          <a:ln w="12700">
            <a:miter lim="400000"/>
          </a:ln>
        </p:spPr>
        <p:txBody>
          <a:bodyPr lIns="119062" tIns="119062" rIns="119062" bIns="119062" anchor="ctr"/>
          <a:lstStyle/>
          <a:p>
            <a:pPr defTabSz="1369204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89"/>
          </a:p>
        </p:txBody>
      </p:sp>
      <p:sp>
        <p:nvSpPr>
          <p:cNvPr id="526" name="Shape 526"/>
          <p:cNvSpPr/>
          <p:nvPr/>
        </p:nvSpPr>
        <p:spPr>
          <a:xfrm rot="19299979">
            <a:off x="8109837" y="3295480"/>
            <a:ext cx="12953888" cy="1119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66" h="21600" extrusionOk="0">
                <a:moveTo>
                  <a:pt x="15330" y="0"/>
                </a:moveTo>
                <a:lnTo>
                  <a:pt x="15330" y="0"/>
                </a:lnTo>
                <a:cubicBezTo>
                  <a:pt x="15253" y="0"/>
                  <a:pt x="15253" y="0"/>
                  <a:pt x="15176" y="0"/>
                </a:cubicBezTo>
                <a:cubicBezTo>
                  <a:pt x="12637" y="0"/>
                  <a:pt x="11406" y="0"/>
                  <a:pt x="10098" y="97"/>
                </a:cubicBezTo>
                <a:cubicBezTo>
                  <a:pt x="8867" y="97"/>
                  <a:pt x="7559" y="97"/>
                  <a:pt x="5020" y="97"/>
                </a:cubicBezTo>
                <a:cubicBezTo>
                  <a:pt x="4943" y="97"/>
                  <a:pt x="4943" y="97"/>
                  <a:pt x="4943" y="97"/>
                </a:cubicBezTo>
                <a:cubicBezTo>
                  <a:pt x="2789" y="195"/>
                  <a:pt x="1212" y="1241"/>
                  <a:pt x="472" y="2882"/>
                </a:cubicBezTo>
                <a:cubicBezTo>
                  <a:pt x="-269" y="4524"/>
                  <a:pt x="-173" y="6762"/>
                  <a:pt x="1020" y="9243"/>
                </a:cubicBezTo>
                <a:cubicBezTo>
                  <a:pt x="2289" y="11627"/>
                  <a:pt x="3078" y="12673"/>
                  <a:pt x="3828" y="13695"/>
                </a:cubicBezTo>
                <a:cubicBezTo>
                  <a:pt x="4578" y="14716"/>
                  <a:pt x="5290" y="15714"/>
                  <a:pt x="6405" y="18000"/>
                </a:cubicBezTo>
                <a:cubicBezTo>
                  <a:pt x="7405" y="20432"/>
                  <a:pt x="8790" y="21600"/>
                  <a:pt x="10252" y="21600"/>
                </a:cubicBezTo>
                <a:cubicBezTo>
                  <a:pt x="11637" y="21600"/>
                  <a:pt x="13099" y="20432"/>
                  <a:pt x="14253" y="17903"/>
                </a:cubicBezTo>
                <a:cubicBezTo>
                  <a:pt x="16484" y="13135"/>
                  <a:pt x="16253" y="13232"/>
                  <a:pt x="18792" y="8757"/>
                </a:cubicBezTo>
                <a:cubicBezTo>
                  <a:pt x="21331" y="4184"/>
                  <a:pt x="19561" y="0"/>
                  <a:pt x="15330" y="0"/>
                </a:cubicBezTo>
              </a:path>
            </a:pathLst>
          </a:custGeom>
          <a:solidFill>
            <a:srgbClr val="BDBD32">
              <a:alpha val="49655"/>
            </a:srgbClr>
          </a:solidFill>
          <a:ln w="12700">
            <a:miter lim="400000"/>
          </a:ln>
        </p:spPr>
        <p:txBody>
          <a:bodyPr lIns="119062" tIns="119062" rIns="119062" bIns="119062" anchor="ctr"/>
          <a:lstStyle/>
          <a:p>
            <a:pPr defTabSz="1369204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889"/>
          </a:p>
        </p:txBody>
      </p:sp>
      <p:sp>
        <p:nvSpPr>
          <p:cNvPr id="528" name="Shape 528"/>
          <p:cNvSpPr/>
          <p:nvPr/>
        </p:nvSpPr>
        <p:spPr>
          <a:xfrm>
            <a:off x="7199842" y="6243698"/>
            <a:ext cx="12694178" cy="269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374" tIns="79374" rIns="79374" bIns="79374" anchor="ctr">
            <a:spAutoFit/>
          </a:bodyPr>
          <a:lstStyle>
            <a:lvl1pPr>
              <a:defRPr sz="148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444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4858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3368" y="-711440"/>
            <a:ext cx="30100252" cy="16919990"/>
          </a:xfrm>
          <a:prstGeom prst="rect">
            <a:avLst/>
          </a:prstGeom>
        </p:spPr>
      </p:pic>
      <p:sp>
        <p:nvSpPr>
          <p:cNvPr id="135" name="SECTION DIVIDER YOUR TITLE"/>
          <p:cNvSpPr txBox="1">
            <a:spLocks noGrp="1"/>
          </p:cNvSpPr>
          <p:nvPr>
            <p:ph type="title"/>
          </p:nvPr>
        </p:nvSpPr>
        <p:spPr>
          <a:xfrm>
            <a:off x="1437610" y="3398308"/>
            <a:ext cx="6722399" cy="940884"/>
          </a:xfrm>
          <a:prstGeom prst="rect">
            <a:avLst/>
          </a:prstGeom>
        </p:spPr>
        <p:txBody>
          <a:bodyPr lIns="46446" tIns="46446" rIns="46446" bIns="46446" anchor="t">
            <a:normAutofit/>
          </a:bodyPr>
          <a:lstStyle/>
          <a:p>
            <a:pPr defTabSz="613100">
              <a:defRPr sz="2640"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SECTION DIVIDER</a:t>
            </a:r>
            <a:br/>
            <a:r>
              <a:t>YOUR TITLE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04" y="4301412"/>
            <a:ext cx="16626907" cy="6894286"/>
          </a:xfrm>
          <a:prstGeom prst="rect">
            <a:avLst/>
          </a:prstGeom>
        </p:spPr>
      </p:pic>
      <p:sp>
        <p:nvSpPr>
          <p:cNvPr id="139" name="主标题1"/>
          <p:cNvSpPr txBox="1"/>
          <p:nvPr/>
        </p:nvSpPr>
        <p:spPr>
          <a:xfrm>
            <a:off x="7391048" y="6497484"/>
            <a:ext cx="22316495" cy="206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80636" tIns="80636" rIns="80636" bIns="80636" anchor="ctr">
            <a:spAutoFit/>
          </a:bodyPr>
          <a:lstStyle>
            <a:lvl1pPr algn="l" defTabSz="914400">
              <a:lnSpc>
                <a:spcPct val="80000"/>
              </a:lnSpc>
              <a:defRPr sz="110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zh-CN" altLang="en-US" sz="15239" dirty="0">
                <a:latin typeface="Noto Sans S Chinese" charset="-122"/>
                <a:ea typeface="Noto Sans S Chinese" charset="-122"/>
                <a:cs typeface="Noto Sans S Chinese" charset="-122"/>
              </a:rPr>
              <a:t>什么是应用？</a:t>
            </a:r>
            <a:endParaRPr sz="15239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主标题"/>
          <p:cNvSpPr txBox="1">
            <a:spLocks noGrp="1"/>
          </p:cNvSpPr>
          <p:nvPr>
            <p:ph type="title"/>
          </p:nvPr>
        </p:nvSpPr>
        <p:spPr>
          <a:xfrm>
            <a:off x="1973979" y="618498"/>
            <a:ext cx="6891674" cy="138534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square" lIns="271028" tIns="135514" rIns="271028" bIns="135514" anchor="ctr">
            <a:spAutoFit/>
          </a:bodyPr>
          <a:lstStyle>
            <a:lvl1pPr>
              <a:defRPr sz="8000" b="1" spc="-250">
                <a:solidFill>
                  <a:srgbClr val="8081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defTabSz="2032054">
              <a:lnSpc>
                <a:spcPct val="100000"/>
              </a:lnSpc>
            </a:pPr>
            <a:r>
              <a:rPr lang="zh-CN" altLang="en-US" sz="7111" kern="100" cap="none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从云计算看应用</a:t>
            </a:r>
            <a:endParaRPr sz="7111" kern="100" cap="none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2E1BD91-EAB8-4851-9C84-BDFDFE49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1" y="3315826"/>
            <a:ext cx="25374934" cy="80823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8868B93-04A3-4015-B0F2-A0435B2FFE33}"/>
              </a:ext>
            </a:extLst>
          </p:cNvPr>
          <p:cNvSpPr txBox="1"/>
          <p:nvPr/>
        </p:nvSpPr>
        <p:spPr>
          <a:xfrm>
            <a:off x="401698" y="12981150"/>
            <a:ext cx="26290461" cy="141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032054" hangingPunct="1"/>
            <a:r>
              <a:rPr lang="en-US" altLang="zh-CN" sz="4445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IT</a:t>
            </a:r>
            <a:r>
              <a:rPr lang="zh-CN" altLang="en-US" sz="4445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管理重点从基础设施不断的靠近应用云原生、微服务等等</a:t>
            </a:r>
          </a:p>
          <a:p>
            <a:pPr defTabSz="2032054" hangingPunct="1"/>
            <a:endParaRPr lang="zh-CN" altLang="en-US" sz="4001" b="0" kern="1200" dirty="0">
              <a:solidFill>
                <a:srgbClr val="FFFFFF"/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-44993" y="398651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548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8868B93-04A3-4015-B0F2-A0435B2FFE33}"/>
              </a:ext>
            </a:extLst>
          </p:cNvPr>
          <p:cNvSpPr txBox="1"/>
          <p:nvPr/>
        </p:nvSpPr>
        <p:spPr>
          <a:xfrm>
            <a:off x="401697" y="13635404"/>
            <a:ext cx="26290461" cy="7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032054" hangingPunct="1"/>
            <a:r>
              <a:rPr lang="zh-CN" altLang="en-US" sz="4445" kern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应用，承上启下的核心</a:t>
            </a:r>
            <a:r>
              <a:rPr lang="en-US" altLang="zh-CN" sz="4445" kern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</a:t>
            </a:r>
            <a:r>
              <a:rPr lang="zh-CN" altLang="en-US" sz="4445" kern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  <a:endParaRPr lang="zh-CN" altLang="en-US" sz="4001" kern="1200" dirty="0">
              <a:solidFill>
                <a:schemeClr val="bg1">
                  <a:lumMod val="50000"/>
                </a:schemeClr>
              </a:solidFill>
              <a:latin typeface="Corbel" panose="020B0503020204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266363D-4CCC-405F-AD77-4952E1A0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27" y="2793267"/>
            <a:ext cx="18884601" cy="10487091"/>
          </a:xfrm>
          <a:prstGeom prst="rect">
            <a:avLst/>
          </a:prstGeom>
        </p:spPr>
      </p:pic>
      <p:sp>
        <p:nvSpPr>
          <p:cNvPr id="7" name="主标题"/>
          <p:cNvSpPr txBox="1">
            <a:spLocks/>
          </p:cNvSpPr>
          <p:nvPr/>
        </p:nvSpPr>
        <p:spPr>
          <a:xfrm>
            <a:off x="2053079" y="467808"/>
            <a:ext cx="6891674" cy="138534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all" spc="-250" baseline="0">
                <a:ln>
                  <a:noFill/>
                </a:ln>
                <a:solidFill>
                  <a:srgbClr val="808184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2286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defTabSz="2032054" hangingPunct="1">
              <a:lnSpc>
                <a:spcPct val="100000"/>
              </a:lnSpc>
            </a:pPr>
            <a:r>
              <a:rPr lang="zh-CN" altLang="en-US" sz="7111" kern="100" cap="none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从</a:t>
            </a:r>
            <a:r>
              <a:rPr lang="en-US" altLang="zh-CN" sz="7111" kern="100" cap="none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IT</a:t>
            </a:r>
            <a:r>
              <a:rPr lang="zh-CN" altLang="en-US" sz="7111" kern="100" cap="none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架构来看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-83918" y="273948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36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持续交付之应用交付收益"/>
          <p:cNvSpPr/>
          <p:nvPr/>
        </p:nvSpPr>
        <p:spPr>
          <a:xfrm>
            <a:off x="1994547" y="528281"/>
            <a:ext cx="10084721" cy="138534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应用的基本概念和特征</a:t>
            </a:r>
            <a:endParaRPr sz="7111" kern="100" spc="-254" dirty="0">
              <a:solidFill>
                <a:schemeClr val="bg1">
                  <a:lumMod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  <a:sym typeface="+mn-lt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="" xmlns:a16="http://schemas.microsoft.com/office/drawing/2014/main" id="{3084FEBD-02DA-0344-BE8A-AD1EAD350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023199"/>
              </p:ext>
            </p:extLst>
          </p:nvPr>
        </p:nvGraphicFramePr>
        <p:xfrm>
          <a:off x="1873380" y="3955561"/>
          <a:ext cx="22939854" cy="125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="" xmlns:a16="http://schemas.microsoft.com/office/drawing/2014/main" id="{E2AD8769-0EC2-584A-9B69-A06B9257DA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8024902"/>
              </p:ext>
            </p:extLst>
          </p:nvPr>
        </p:nvGraphicFramePr>
        <p:xfrm>
          <a:off x="1804674" y="9093722"/>
          <a:ext cx="22939854" cy="125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8622182-88CB-274D-B9C3-BCB97BE8ECB2}"/>
              </a:ext>
            </a:extLst>
          </p:cNvPr>
          <p:cNvSpPr/>
          <p:nvPr/>
        </p:nvSpPr>
        <p:spPr>
          <a:xfrm>
            <a:off x="1804674" y="12374284"/>
            <a:ext cx="24201068" cy="887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2032054" hangingPunct="1"/>
            <a:r>
              <a:rPr lang="zh-CN" altLang="en-US" sz="5080" b="0" kern="1200" dirty="0">
                <a:solidFill>
                  <a:schemeClr val="bg1">
                    <a:lumMod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+mn-lt"/>
              </a:rPr>
              <a:t>可独立部署、独立运行，并且向外界提供相对单一的业务功能（松耦合高内聚）。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="" xmlns:a16="http://schemas.microsoft.com/office/drawing/2014/main" id="{846382B2-F70F-4089-8C75-B73C30BBB517}"/>
              </a:ext>
            </a:extLst>
          </p:cNvPr>
          <p:cNvSpPr/>
          <p:nvPr/>
        </p:nvSpPr>
        <p:spPr>
          <a:xfrm>
            <a:off x="12780668" y="6742195"/>
            <a:ext cx="1343186" cy="933963"/>
          </a:xfrm>
          <a:prstGeom prst="downArrow">
            <a:avLst/>
          </a:prstGeom>
          <a:solidFill>
            <a:srgbClr val="C1C22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0636" tIns="80636" rIns="80636" bIns="80636" numCol="1" spcCol="38100" rtlCol="0" anchor="ctr">
            <a:spAutoFit/>
          </a:bodyPr>
          <a:lstStyle/>
          <a:p>
            <a:pPr defTabSz="927326"/>
            <a:endParaRPr lang="zh-CN" altLang="en-US" sz="3454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-83918" y="273948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3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2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422" y="8420821"/>
            <a:ext cx="5821589" cy="41172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6" y="8560889"/>
            <a:ext cx="5267611" cy="372546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22" y="8358663"/>
            <a:ext cx="5821589" cy="4117264"/>
          </a:xfrm>
          <a:prstGeom prst="rect">
            <a:avLst/>
          </a:prstGeom>
        </p:spPr>
      </p:pic>
      <p:sp>
        <p:nvSpPr>
          <p:cNvPr id="13" name="持续交付之应用交付收益">
            <a:extLst>
              <a:ext uri="{FF2B5EF4-FFF2-40B4-BE49-F238E27FC236}">
                <a16:creationId xmlns="" xmlns:a16="http://schemas.microsoft.com/office/drawing/2014/main" id="{E76EDEC6-75CB-FA43-BFC7-AEA5913D76A4}"/>
              </a:ext>
            </a:extLst>
          </p:cNvPr>
          <p:cNvSpPr/>
          <p:nvPr/>
        </p:nvSpPr>
        <p:spPr>
          <a:xfrm>
            <a:off x="1766643" y="263218"/>
            <a:ext cx="11193672" cy="13853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/>
            <a:r>
              <a:rPr lang="zh-CN" altLang="en-US" sz="7111" kern="100" spc="-254" dirty="0">
                <a:solidFill>
                  <a:schemeClr val="bg1">
                    <a:lumMod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构建应用管理的三个维度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34382788-BB02-8447-897C-A85AC40A683E}"/>
              </a:ext>
            </a:extLst>
          </p:cNvPr>
          <p:cNvSpPr>
            <a:spLocks/>
          </p:cNvSpPr>
          <p:nvPr/>
        </p:nvSpPr>
        <p:spPr>
          <a:xfrm>
            <a:off x="8184338" y="2976867"/>
            <a:ext cx="1943891" cy="1943891"/>
          </a:xfrm>
          <a:prstGeom prst="ellipse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zh-CN" altLang="en-US" sz="4001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应用</a:t>
            </a:r>
          </a:p>
        </p:txBody>
      </p:sp>
      <p:sp>
        <p:nvSpPr>
          <p:cNvPr id="17" name="左大括号 16">
            <a:extLst>
              <a:ext uri="{FF2B5EF4-FFF2-40B4-BE49-F238E27FC236}">
                <a16:creationId xmlns="" xmlns:a16="http://schemas.microsoft.com/office/drawing/2014/main" id="{9D9ECFDB-C743-5446-9F6B-6276BEFC6482}"/>
              </a:ext>
            </a:extLst>
          </p:cNvPr>
          <p:cNvSpPr/>
          <p:nvPr/>
        </p:nvSpPr>
        <p:spPr>
          <a:xfrm rot="5400000">
            <a:off x="8882838" y="-366057"/>
            <a:ext cx="585546" cy="1157648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="" xmlns:a16="http://schemas.microsoft.com/office/drawing/2014/main" id="{853A6665-487E-7844-ABCF-CCCE0472C840}"/>
              </a:ext>
            </a:extLst>
          </p:cNvPr>
          <p:cNvSpPr>
            <a:spLocks/>
          </p:cNvSpPr>
          <p:nvPr/>
        </p:nvSpPr>
        <p:spPr>
          <a:xfrm>
            <a:off x="2192509" y="5898808"/>
            <a:ext cx="2160042" cy="2160042"/>
          </a:xfrm>
          <a:prstGeom prst="round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zh-CN" altLang="en-US" sz="4001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资源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="" xmlns:a16="http://schemas.microsoft.com/office/drawing/2014/main" id="{16F23764-18EF-BA49-B82A-6167F5CBE65F}"/>
              </a:ext>
            </a:extLst>
          </p:cNvPr>
          <p:cNvSpPr>
            <a:spLocks/>
          </p:cNvSpPr>
          <p:nvPr/>
        </p:nvSpPr>
        <p:spPr>
          <a:xfrm>
            <a:off x="8076263" y="5954299"/>
            <a:ext cx="2160042" cy="2160042"/>
          </a:xfrm>
          <a:prstGeom prst="round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zh-CN" altLang="en-US" sz="4001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场景</a:t>
            </a:r>
            <a:endParaRPr kumimoji="1" lang="en-US" altLang="zh-CN" sz="4001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="" xmlns:a16="http://schemas.microsoft.com/office/drawing/2014/main" id="{4104D773-B011-C44D-93E6-159036720673}"/>
              </a:ext>
            </a:extLst>
          </p:cNvPr>
          <p:cNvSpPr>
            <a:spLocks/>
          </p:cNvSpPr>
          <p:nvPr/>
        </p:nvSpPr>
        <p:spPr>
          <a:xfrm>
            <a:off x="13856932" y="5954299"/>
            <a:ext cx="2160042" cy="2160042"/>
          </a:xfrm>
          <a:prstGeom prst="roundRect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zh-CN" altLang="en-US" sz="4001" b="0" kern="1200" dirty="0">
                <a:solidFill>
                  <a:srgbClr val="FFFFFF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状态</a:t>
            </a:r>
            <a:endParaRPr kumimoji="1" lang="en-US" altLang="zh-CN" sz="4001" b="0" kern="1200" dirty="0">
              <a:solidFill>
                <a:srgbClr val="FFFFFF"/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21" name="右箭头 20">
            <a:extLst>
              <a:ext uri="{FF2B5EF4-FFF2-40B4-BE49-F238E27FC236}">
                <a16:creationId xmlns="" xmlns:a16="http://schemas.microsoft.com/office/drawing/2014/main" id="{2049F27F-00CD-624A-AB45-5808A5DAB7AC}"/>
              </a:ext>
            </a:extLst>
          </p:cNvPr>
          <p:cNvSpPr/>
          <p:nvPr/>
        </p:nvSpPr>
        <p:spPr>
          <a:xfrm>
            <a:off x="5052945" y="6342005"/>
            <a:ext cx="2426005" cy="1276041"/>
          </a:xfrm>
          <a:prstGeom prst="rightArrow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zh-CN" altLang="en-US" sz="2845" b="0" kern="1200" dirty="0">
                <a:solidFill>
                  <a:srgbClr val="FFFFFF"/>
                </a:solidFill>
                <a:latin typeface="Arial" panose="020F0502020204030204"/>
                <a:ea typeface="微软雅黑"/>
              </a:rPr>
              <a:t>消费</a:t>
            </a:r>
          </a:p>
        </p:txBody>
      </p:sp>
      <p:sp>
        <p:nvSpPr>
          <p:cNvPr id="24" name="左箭头 23">
            <a:extLst>
              <a:ext uri="{FF2B5EF4-FFF2-40B4-BE49-F238E27FC236}">
                <a16:creationId xmlns="" xmlns:a16="http://schemas.microsoft.com/office/drawing/2014/main" id="{BA216FC3-E9EB-5240-821E-2B3D876BB40C}"/>
              </a:ext>
            </a:extLst>
          </p:cNvPr>
          <p:cNvSpPr/>
          <p:nvPr/>
        </p:nvSpPr>
        <p:spPr>
          <a:xfrm>
            <a:off x="11016094" y="6470684"/>
            <a:ext cx="2421474" cy="1045705"/>
          </a:xfrm>
          <a:prstGeom prst="leftArrow">
            <a:avLst/>
          </a:prstGeom>
          <a:solidFill>
            <a:srgbClr val="4CA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2032054" hangingPunct="1"/>
            <a:r>
              <a:rPr kumimoji="1" lang="zh-CN" altLang="en-US" sz="2845" b="0" kern="1200" dirty="0">
                <a:solidFill>
                  <a:srgbClr val="FFFFFF"/>
                </a:solidFill>
                <a:latin typeface="Arial" panose="020F0502020204030204"/>
                <a:ea typeface="微软雅黑"/>
              </a:rPr>
              <a:t>反馈</a:t>
            </a:r>
          </a:p>
        </p:txBody>
      </p:sp>
      <p:sp>
        <p:nvSpPr>
          <p:cNvPr id="27" name="左大括号 26">
            <a:extLst>
              <a:ext uri="{FF2B5EF4-FFF2-40B4-BE49-F238E27FC236}">
                <a16:creationId xmlns="" xmlns:a16="http://schemas.microsoft.com/office/drawing/2014/main" id="{4E534CAE-47C2-7B4E-880D-D9607954CF42}"/>
              </a:ext>
            </a:extLst>
          </p:cNvPr>
          <p:cNvSpPr/>
          <p:nvPr/>
        </p:nvSpPr>
        <p:spPr>
          <a:xfrm rot="16200000">
            <a:off x="5866639" y="9082351"/>
            <a:ext cx="610593" cy="616366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F6906F12-EFE5-4B4C-9F99-51FC34D736F6}"/>
              </a:ext>
            </a:extLst>
          </p:cNvPr>
          <p:cNvSpPr/>
          <p:nvPr/>
        </p:nvSpPr>
        <p:spPr>
          <a:xfrm>
            <a:off x="3896351" y="12810482"/>
            <a:ext cx="4579720" cy="856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32054" hangingPunct="1"/>
            <a:r>
              <a:rPr lang="zh-CN" altLang="en-US" sz="4876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执行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36F0520A-7318-0244-8718-8746A18A7297}"/>
              </a:ext>
            </a:extLst>
          </p:cNvPr>
          <p:cNvSpPr/>
          <p:nvPr/>
        </p:nvSpPr>
        <p:spPr>
          <a:xfrm>
            <a:off x="9592562" y="12869685"/>
            <a:ext cx="4579720" cy="856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32054" hangingPunct="1"/>
            <a:r>
              <a:rPr lang="zh-CN" altLang="en-US" sz="4876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  <a:sym typeface="+mn-lt"/>
              </a:rPr>
              <a:t>监控</a:t>
            </a:r>
          </a:p>
        </p:txBody>
      </p:sp>
      <p:sp>
        <p:nvSpPr>
          <p:cNvPr id="31" name="左大括号 30">
            <a:extLst>
              <a:ext uri="{FF2B5EF4-FFF2-40B4-BE49-F238E27FC236}">
                <a16:creationId xmlns="" xmlns:a16="http://schemas.microsoft.com/office/drawing/2014/main" id="{52AA7D15-115E-BD4E-A370-E67FDAEC4FCE}"/>
              </a:ext>
            </a:extLst>
          </p:cNvPr>
          <p:cNvSpPr/>
          <p:nvPr/>
        </p:nvSpPr>
        <p:spPr>
          <a:xfrm rot="16200000">
            <a:off x="11515351" y="9125838"/>
            <a:ext cx="808914" cy="6046205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defTabSz="2032054" hangingPunct="1"/>
            <a:endParaRPr kumimoji="1" lang="zh-CN" altLang="en-US" sz="4001" b="0" kern="1200">
              <a:solidFill>
                <a:srgbClr val="000000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23" name="Shape 146">
            <a:extLst>
              <a:ext uri="{FF2B5EF4-FFF2-40B4-BE49-F238E27FC236}">
                <a16:creationId xmlns="" xmlns:a16="http://schemas.microsoft.com/office/drawing/2014/main" id="{E772BD6A-54A0-4475-892B-235CD8C9ACC8}"/>
              </a:ext>
            </a:extLst>
          </p:cNvPr>
          <p:cNvSpPr/>
          <p:nvPr/>
        </p:nvSpPr>
        <p:spPr>
          <a:xfrm>
            <a:off x="7012783" y="8605124"/>
            <a:ext cx="3963554" cy="3739020"/>
          </a:xfrm>
          <a:prstGeom prst="ellipse">
            <a:avLst/>
          </a:prstGeom>
          <a:noFill/>
          <a:ln w="44450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lIns="203170" tIns="203170" rIns="203170" bIns="203170" anchor="ctr" anchorCtr="0">
            <a:noAutofit/>
          </a:bodyPr>
          <a:lstStyle/>
          <a:p>
            <a:pPr defTabSz="2032054" hangingPunct="1"/>
            <a:r>
              <a:rPr lang="zh-CN" altLang="en-US" sz="4876" b="0" kern="120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Quicksand"/>
              </a:rPr>
              <a:t>自动化</a:t>
            </a:r>
            <a:endParaRPr lang="en" sz="4876" b="0" kern="120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  <a:sym typeface="Quicksand"/>
            </a:endParaRPr>
          </a:p>
        </p:txBody>
      </p:sp>
      <p:sp>
        <p:nvSpPr>
          <p:cNvPr id="25" name="Shape 147">
            <a:extLst>
              <a:ext uri="{FF2B5EF4-FFF2-40B4-BE49-F238E27FC236}">
                <a16:creationId xmlns="" xmlns:a16="http://schemas.microsoft.com/office/drawing/2014/main" id="{7220DB40-02F5-4ADC-8D96-144AB170A56C}"/>
              </a:ext>
            </a:extLst>
          </p:cNvPr>
          <p:cNvSpPr/>
          <p:nvPr/>
        </p:nvSpPr>
        <p:spPr>
          <a:xfrm>
            <a:off x="1327001" y="8605124"/>
            <a:ext cx="3963554" cy="3739020"/>
          </a:xfrm>
          <a:prstGeom prst="ellipse">
            <a:avLst/>
          </a:prstGeom>
          <a:noFill/>
          <a:ln w="44450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lIns="203170" tIns="203170" rIns="203170" bIns="203170" anchor="ctr" anchorCtr="0">
            <a:noAutofit/>
          </a:bodyPr>
          <a:lstStyle/>
          <a:p>
            <a:pPr defTabSz="2032054" hangingPunct="1"/>
            <a:r>
              <a:rPr lang="zh-CN" altLang="en-US" sz="4876" b="0" kern="120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Quicksand"/>
              </a:rPr>
              <a:t>标准化</a:t>
            </a:r>
            <a:endParaRPr lang="en" sz="4876" b="0" kern="120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  <a:sym typeface="Quicksand"/>
            </a:endParaRPr>
          </a:p>
        </p:txBody>
      </p:sp>
      <p:sp>
        <p:nvSpPr>
          <p:cNvPr id="26" name="Shape 148">
            <a:extLst>
              <a:ext uri="{FF2B5EF4-FFF2-40B4-BE49-F238E27FC236}">
                <a16:creationId xmlns="" xmlns:a16="http://schemas.microsoft.com/office/drawing/2014/main" id="{632B4AD1-7AEB-490A-9054-1512436102E2}"/>
              </a:ext>
            </a:extLst>
          </p:cNvPr>
          <p:cNvSpPr/>
          <p:nvPr/>
        </p:nvSpPr>
        <p:spPr>
          <a:xfrm>
            <a:off x="12811440" y="8644122"/>
            <a:ext cx="3963554" cy="3739020"/>
          </a:xfrm>
          <a:prstGeom prst="ellipse">
            <a:avLst/>
          </a:prstGeom>
          <a:noFill/>
          <a:ln w="44450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lIns="203170" tIns="203170" rIns="203170" bIns="203170" anchor="ctr" anchorCtr="0">
            <a:noAutofit/>
          </a:bodyPr>
          <a:lstStyle/>
          <a:p>
            <a:pPr defTabSz="2032054" hangingPunct="1"/>
            <a:r>
              <a:rPr lang="zh-CN" altLang="en-US" sz="4876" b="0" kern="1200" dirty="0">
                <a:solidFill>
                  <a:schemeClr val="bg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  <a:sym typeface="Quicksand"/>
              </a:rPr>
              <a:t>数据化</a:t>
            </a:r>
            <a:endParaRPr lang="en" sz="4876" b="0" kern="1200" dirty="0">
              <a:solidFill>
                <a:schemeClr val="bg1"/>
              </a:solidFill>
              <a:latin typeface="Noto Sans S Chinese Medium" charset="-122"/>
              <a:ea typeface="Noto Sans S Chinese Medium" charset="-122"/>
              <a:cs typeface="Noto Sans S Chinese Medium" charset="-122"/>
              <a:sym typeface="Quicksand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FE5486C7-B127-4B08-909B-E46F42C5F88A}"/>
              </a:ext>
            </a:extLst>
          </p:cNvPr>
          <p:cNvSpPr txBox="1"/>
          <p:nvPr/>
        </p:nvSpPr>
        <p:spPr>
          <a:xfrm>
            <a:off x="17023493" y="8058850"/>
            <a:ext cx="8602289" cy="165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032054" hangingPunct="1"/>
            <a:r>
              <a:rPr kumimoji="1" lang="zh-CN" altLang="en-US" sz="5080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基于标准化、自动化、数据化构建应用管理能力的闭环。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-248941" y="41111"/>
            <a:ext cx="3334208" cy="23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626" y="-3004993"/>
            <a:ext cx="27367489" cy="18244993"/>
          </a:xfrm>
          <a:prstGeom prst="rect">
            <a:avLst/>
          </a:prstGeom>
        </p:spPr>
      </p:pic>
      <p:sp>
        <p:nvSpPr>
          <p:cNvPr id="135" name="SECTION DIVIDER YOUR TITLE"/>
          <p:cNvSpPr txBox="1">
            <a:spLocks noGrp="1"/>
          </p:cNvSpPr>
          <p:nvPr>
            <p:ph type="title"/>
          </p:nvPr>
        </p:nvSpPr>
        <p:spPr>
          <a:xfrm>
            <a:off x="1437610" y="3398308"/>
            <a:ext cx="6722399" cy="940884"/>
          </a:xfrm>
          <a:prstGeom prst="rect">
            <a:avLst/>
          </a:prstGeom>
        </p:spPr>
        <p:txBody>
          <a:bodyPr lIns="46446" tIns="46446" rIns="46446" bIns="46446" anchor="t">
            <a:normAutofit/>
          </a:bodyPr>
          <a:lstStyle/>
          <a:p>
            <a:pPr defTabSz="613100">
              <a:defRPr sz="2640"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SECTION DIVIDER</a:t>
            </a:r>
            <a:br/>
            <a:r>
              <a:t>YOUR TITLE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07" y="4339192"/>
            <a:ext cx="16626907" cy="6894286"/>
          </a:xfrm>
          <a:prstGeom prst="rect">
            <a:avLst/>
          </a:prstGeom>
        </p:spPr>
      </p:pic>
      <p:sp>
        <p:nvSpPr>
          <p:cNvPr id="10" name="主标题1"/>
          <p:cNvSpPr txBox="1"/>
          <p:nvPr/>
        </p:nvSpPr>
        <p:spPr>
          <a:xfrm>
            <a:off x="7023402" y="7235279"/>
            <a:ext cx="22316495" cy="188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80636" tIns="80636" rIns="80636" bIns="80636" anchor="ctr">
            <a:spAutoFit/>
          </a:bodyPr>
          <a:lstStyle>
            <a:lvl1pPr algn="l" defTabSz="914400">
              <a:lnSpc>
                <a:spcPct val="80000"/>
              </a:lnSpc>
              <a:defRPr sz="110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zh-CN" altLang="en-US" sz="14000" dirty="0" smtClean="0">
                <a:latin typeface="Noto Sans S Chinese" charset="-122"/>
                <a:ea typeface="Noto Sans S Chinese" charset="-122"/>
                <a:cs typeface="Noto Sans S Chinese" charset="-122"/>
              </a:rPr>
              <a:t>应用的资源视图</a:t>
            </a:r>
            <a:endParaRPr sz="14000" dirty="0"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444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持续交付之应用交付收益"/>
          <p:cNvSpPr/>
          <p:nvPr/>
        </p:nvSpPr>
        <p:spPr>
          <a:xfrm>
            <a:off x="2127676" y="445208"/>
            <a:ext cx="10406553" cy="138534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1028" tIns="135514" rIns="271028" bIns="135514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 defTabSz="2032054" hangingPunct="1">
              <a:defRPr/>
            </a:pPr>
            <a:r>
              <a:rPr lang="zh-CN" altLang="en-US" sz="711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应用资源模型设计原则</a:t>
            </a:r>
            <a:endParaRPr lang="zh-CN" altLang="zh-CN" sz="7111" kern="100" dirty="0">
              <a:solidFill>
                <a:schemeClr val="tx1">
                  <a:lumMod val="50000"/>
                  <a:lumOff val="50000"/>
                </a:schemeClr>
              </a:solidFill>
              <a:latin typeface="Noto Sans S Chinese" charset="-122"/>
              <a:ea typeface="Noto Sans S Chinese" charset="-122"/>
              <a:cs typeface="Noto Sans S Chinese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62F71EED-6DBE-4681-BF8B-0BD19D11897A}"/>
              </a:ext>
            </a:extLst>
          </p:cNvPr>
          <p:cNvSpPr/>
          <p:nvPr/>
        </p:nvSpPr>
        <p:spPr>
          <a:xfrm>
            <a:off x="2231479" y="1921690"/>
            <a:ext cx="24862384" cy="92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40" indent="-17640" algn="l" defTabSz="2032054" hangingPunct="1"/>
            <a:r>
              <a:rPr lang="zh-CN" altLang="en-US" sz="5333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以服务为中心：技术导向和业务导向、使用者和消费者。</a:t>
            </a:r>
            <a:endParaRPr lang="en-US" altLang="zh-CN" sz="5333" b="0" kern="1200" dirty="0">
              <a:solidFill>
                <a:schemeClr val="tx1">
                  <a:lumMod val="50000"/>
                  <a:lumOff val="50000"/>
                </a:schemeClr>
              </a:solidFill>
              <a:latin typeface="Noto Sans S Chinese Medium" charset="-122"/>
              <a:ea typeface="Noto Sans S Chinese Medium" charset="-122"/>
              <a:cs typeface="Noto Sans S Chinese Medium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23B7FE65-F6A1-480F-ABAA-7E814210B20A}"/>
              </a:ext>
            </a:extLst>
          </p:cNvPr>
          <p:cNvSpPr/>
          <p:nvPr/>
        </p:nvSpPr>
        <p:spPr>
          <a:xfrm>
            <a:off x="4546847" y="4964082"/>
            <a:ext cx="17455221" cy="9289318"/>
          </a:xfrm>
          <a:prstGeom prst="rect">
            <a:avLst/>
          </a:prstGeom>
          <a:noFill/>
          <a:ln w="12700" cap="flat" cmpd="sng" algn="ctr">
            <a:solidFill>
              <a:srgbClr val="4CA351"/>
            </a:solidFill>
            <a:prstDash val="dash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endParaRPr kumimoji="1" lang="zh-CN" altLang="en-US" sz="4001" b="0" kern="1200">
              <a:solidFill>
                <a:srgbClr val="FFFFFF"/>
              </a:solidFill>
              <a:latin typeface="Corbel" panose="020B050302020402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直线连接符 23">
            <a:extLst>
              <a:ext uri="{FF2B5EF4-FFF2-40B4-BE49-F238E27FC236}">
                <a16:creationId xmlns="" xmlns:a16="http://schemas.microsoft.com/office/drawing/2014/main" id="{F09A37E6-E94A-46D6-9F24-EEBE3471D98D}"/>
              </a:ext>
            </a:extLst>
          </p:cNvPr>
          <p:cNvCxnSpPr/>
          <p:nvPr/>
        </p:nvCxnSpPr>
        <p:spPr>
          <a:xfrm flipH="1">
            <a:off x="10187567" y="3590075"/>
            <a:ext cx="22316" cy="10444684"/>
          </a:xfrm>
          <a:prstGeom prst="line">
            <a:avLst/>
          </a:prstGeom>
          <a:noFill/>
          <a:ln w="28575" cap="flat" cmpd="sng" algn="ctr">
            <a:solidFill>
              <a:srgbClr val="4CA351"/>
            </a:solidFill>
            <a:prstDash val="dash"/>
          </a:ln>
          <a:effectLst/>
        </p:spPr>
      </p:cxnSp>
      <p:sp>
        <p:nvSpPr>
          <p:cNvPr id="17" name="圆角矩形 24">
            <a:extLst>
              <a:ext uri="{FF2B5EF4-FFF2-40B4-BE49-F238E27FC236}">
                <a16:creationId xmlns="" xmlns:a16="http://schemas.microsoft.com/office/drawing/2014/main" id="{3C6B9210-4D20-46AA-BEF8-0B462362162C}"/>
              </a:ext>
            </a:extLst>
          </p:cNvPr>
          <p:cNvSpPr/>
          <p:nvPr/>
        </p:nvSpPr>
        <p:spPr>
          <a:xfrm>
            <a:off x="5945615" y="10082686"/>
            <a:ext cx="3311060" cy="1271480"/>
          </a:xfrm>
          <a:prstGeom prst="roundRect">
            <a:avLst/>
          </a:prstGeom>
          <a:solidFill>
            <a:srgbClr val="88B977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模块</a:t>
            </a:r>
          </a:p>
        </p:txBody>
      </p:sp>
      <p:sp>
        <p:nvSpPr>
          <p:cNvPr id="18" name="圆角矩形 26">
            <a:extLst>
              <a:ext uri="{FF2B5EF4-FFF2-40B4-BE49-F238E27FC236}">
                <a16:creationId xmlns="" xmlns:a16="http://schemas.microsoft.com/office/drawing/2014/main" id="{3613AB0F-8419-4EA6-84C3-166B8984A85D}"/>
              </a:ext>
            </a:extLst>
          </p:cNvPr>
          <p:cNvSpPr/>
          <p:nvPr/>
        </p:nvSpPr>
        <p:spPr>
          <a:xfrm>
            <a:off x="11113368" y="10081947"/>
            <a:ext cx="3311060" cy="1271480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应用</a:t>
            </a:r>
          </a:p>
        </p:txBody>
      </p:sp>
      <p:sp>
        <p:nvSpPr>
          <p:cNvPr id="19" name="圆角矩形 27">
            <a:extLst>
              <a:ext uri="{FF2B5EF4-FFF2-40B4-BE49-F238E27FC236}">
                <a16:creationId xmlns="" xmlns:a16="http://schemas.microsoft.com/office/drawing/2014/main" id="{052C2DD8-26DF-4A8A-B86E-BCBFB5B12104}"/>
              </a:ext>
            </a:extLst>
          </p:cNvPr>
          <p:cNvSpPr/>
          <p:nvPr/>
        </p:nvSpPr>
        <p:spPr>
          <a:xfrm>
            <a:off x="1094271" y="8688131"/>
            <a:ext cx="2570439" cy="987074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使用者</a:t>
            </a:r>
          </a:p>
        </p:txBody>
      </p:sp>
      <p:sp>
        <p:nvSpPr>
          <p:cNvPr id="20" name="圆角矩形 29">
            <a:extLst>
              <a:ext uri="{FF2B5EF4-FFF2-40B4-BE49-F238E27FC236}">
                <a16:creationId xmlns="" xmlns:a16="http://schemas.microsoft.com/office/drawing/2014/main" id="{E73B8CB2-1904-42B9-8E1F-149CC5E48C32}"/>
              </a:ext>
            </a:extLst>
          </p:cNvPr>
          <p:cNvSpPr/>
          <p:nvPr/>
        </p:nvSpPr>
        <p:spPr>
          <a:xfrm>
            <a:off x="5947614" y="12322795"/>
            <a:ext cx="3311060" cy="1271480"/>
          </a:xfrm>
          <a:prstGeom prst="roundRect">
            <a:avLst/>
          </a:prstGeom>
          <a:solidFill>
            <a:srgbClr val="88B977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功能</a:t>
            </a:r>
          </a:p>
        </p:txBody>
      </p:sp>
      <p:sp>
        <p:nvSpPr>
          <p:cNvPr id="21" name="圆角矩形 30">
            <a:extLst>
              <a:ext uri="{FF2B5EF4-FFF2-40B4-BE49-F238E27FC236}">
                <a16:creationId xmlns="" xmlns:a16="http://schemas.microsoft.com/office/drawing/2014/main" id="{36624EC4-A80A-4D5A-B14C-D1E77822BB1B}"/>
              </a:ext>
            </a:extLst>
          </p:cNvPr>
          <p:cNvSpPr/>
          <p:nvPr/>
        </p:nvSpPr>
        <p:spPr>
          <a:xfrm>
            <a:off x="11113368" y="12322797"/>
            <a:ext cx="3311060" cy="1271480"/>
          </a:xfrm>
          <a:prstGeom prst="roundRect">
            <a:avLst/>
          </a:prstGeom>
          <a:solidFill>
            <a:srgbClr val="88B977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服务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AD0CCC72-BB8B-463F-9C09-C20E89AFA1BE}"/>
              </a:ext>
            </a:extLst>
          </p:cNvPr>
          <p:cNvSpPr txBox="1"/>
          <p:nvPr/>
        </p:nvSpPr>
        <p:spPr>
          <a:xfrm>
            <a:off x="3474693" y="3945710"/>
            <a:ext cx="5984986" cy="7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032054" hangingPunct="1"/>
            <a:r>
              <a:rPr kumimoji="1" lang="zh-CN" altLang="en-US" sz="4445" b="0" kern="1200" dirty="0">
                <a:solidFill>
                  <a:srgbClr val="4CA35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业务导向（用户视角）</a:t>
            </a:r>
          </a:p>
        </p:txBody>
      </p:sp>
      <p:cxnSp>
        <p:nvCxnSpPr>
          <p:cNvPr id="23" name="直线箭头连接符 37">
            <a:extLst>
              <a:ext uri="{FF2B5EF4-FFF2-40B4-BE49-F238E27FC236}">
                <a16:creationId xmlns="" xmlns:a16="http://schemas.microsoft.com/office/drawing/2014/main" id="{6E05F8A3-0D90-437E-9E6D-46D707664A9F}"/>
              </a:ext>
            </a:extLst>
          </p:cNvPr>
          <p:cNvCxnSpPr/>
          <p:nvPr/>
        </p:nvCxnSpPr>
        <p:spPr>
          <a:xfrm>
            <a:off x="9178129" y="12762133"/>
            <a:ext cx="1854694" cy="2"/>
          </a:xfrm>
          <a:prstGeom prst="straightConnector1">
            <a:avLst/>
          </a:prstGeom>
          <a:noFill/>
          <a:ln w="28575" cap="flat" cmpd="sng" algn="ctr">
            <a:solidFill>
              <a:srgbClr val="4CA351"/>
            </a:solidFill>
            <a:prstDash val="solid"/>
            <a:tailEnd type="triangle"/>
          </a:ln>
          <a:effectLst/>
        </p:spPr>
      </p:cxnSp>
      <p:sp>
        <p:nvSpPr>
          <p:cNvPr id="24" name="圆角矩形 38">
            <a:extLst>
              <a:ext uri="{FF2B5EF4-FFF2-40B4-BE49-F238E27FC236}">
                <a16:creationId xmlns="" xmlns:a16="http://schemas.microsoft.com/office/drawing/2014/main" id="{F30EA0DF-26B6-44DC-8DEE-1DCC0F8699F0}"/>
              </a:ext>
            </a:extLst>
          </p:cNvPr>
          <p:cNvSpPr/>
          <p:nvPr/>
        </p:nvSpPr>
        <p:spPr>
          <a:xfrm>
            <a:off x="5945615" y="7929256"/>
            <a:ext cx="3311060" cy="1271480"/>
          </a:xfrm>
          <a:prstGeom prst="roundRect">
            <a:avLst/>
          </a:prstGeom>
          <a:solidFill>
            <a:srgbClr val="88B977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产品</a:t>
            </a:r>
          </a:p>
        </p:txBody>
      </p:sp>
      <p:sp>
        <p:nvSpPr>
          <p:cNvPr id="25" name="圆角矩形 39">
            <a:extLst>
              <a:ext uri="{FF2B5EF4-FFF2-40B4-BE49-F238E27FC236}">
                <a16:creationId xmlns="" xmlns:a16="http://schemas.microsoft.com/office/drawing/2014/main" id="{172E61D2-36D4-4971-841B-75EAE437BBED}"/>
              </a:ext>
            </a:extLst>
          </p:cNvPr>
          <p:cNvSpPr/>
          <p:nvPr/>
        </p:nvSpPr>
        <p:spPr>
          <a:xfrm>
            <a:off x="11113368" y="7972283"/>
            <a:ext cx="3311060" cy="1271480"/>
          </a:xfrm>
          <a:prstGeom prst="roundRect">
            <a:avLst/>
          </a:prstGeom>
          <a:solidFill>
            <a:srgbClr val="88B977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系统</a:t>
            </a:r>
          </a:p>
        </p:txBody>
      </p:sp>
      <p:sp>
        <p:nvSpPr>
          <p:cNvPr id="26" name="圆角矩形 40">
            <a:extLst>
              <a:ext uri="{FF2B5EF4-FFF2-40B4-BE49-F238E27FC236}">
                <a16:creationId xmlns="" xmlns:a16="http://schemas.microsoft.com/office/drawing/2014/main" id="{9FE3A96A-A50A-4AA5-8A40-9DEEAD25D219}"/>
              </a:ext>
            </a:extLst>
          </p:cNvPr>
          <p:cNvSpPr/>
          <p:nvPr/>
        </p:nvSpPr>
        <p:spPr>
          <a:xfrm>
            <a:off x="8519330" y="5582699"/>
            <a:ext cx="3311060" cy="1271480"/>
          </a:xfrm>
          <a:prstGeom prst="roundRect">
            <a:avLst/>
          </a:prstGeom>
          <a:solidFill>
            <a:srgbClr val="88B977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业务</a:t>
            </a:r>
          </a:p>
        </p:txBody>
      </p:sp>
      <p:cxnSp>
        <p:nvCxnSpPr>
          <p:cNvPr id="27" name="直线箭头连接符 41">
            <a:extLst>
              <a:ext uri="{FF2B5EF4-FFF2-40B4-BE49-F238E27FC236}">
                <a16:creationId xmlns="" xmlns:a16="http://schemas.microsoft.com/office/drawing/2014/main" id="{49ABD3AD-87E6-4668-B8FF-409FF0DD9E66}"/>
              </a:ext>
            </a:extLst>
          </p:cNvPr>
          <p:cNvCxnSpPr>
            <a:cxnSpLocks/>
          </p:cNvCxnSpPr>
          <p:nvPr/>
        </p:nvCxnSpPr>
        <p:spPr>
          <a:xfrm flipH="1">
            <a:off x="7792572" y="6798292"/>
            <a:ext cx="2284515" cy="937837"/>
          </a:xfrm>
          <a:prstGeom prst="straightConnector1">
            <a:avLst/>
          </a:prstGeom>
          <a:noFill/>
          <a:ln w="28575" cap="flat" cmpd="sng" algn="ctr">
            <a:solidFill>
              <a:srgbClr val="4CA351"/>
            </a:solidFill>
            <a:prstDash val="solid"/>
            <a:tailEnd type="triangle"/>
          </a:ln>
          <a:effectLst/>
        </p:spPr>
      </p:cxnSp>
      <p:cxnSp>
        <p:nvCxnSpPr>
          <p:cNvPr id="28" name="直线箭头连接符 42">
            <a:extLst>
              <a:ext uri="{FF2B5EF4-FFF2-40B4-BE49-F238E27FC236}">
                <a16:creationId xmlns="" xmlns:a16="http://schemas.microsoft.com/office/drawing/2014/main" id="{1E825DFD-7EC8-4F39-98ED-1BE2D70431B1}"/>
              </a:ext>
            </a:extLst>
          </p:cNvPr>
          <p:cNvCxnSpPr/>
          <p:nvPr/>
        </p:nvCxnSpPr>
        <p:spPr>
          <a:xfrm flipH="1" flipV="1">
            <a:off x="7603145" y="12363419"/>
            <a:ext cx="3385226" cy="348710"/>
          </a:xfrm>
          <a:prstGeom prst="straightConnector1">
            <a:avLst/>
          </a:prstGeom>
          <a:noFill/>
          <a:ln w="28575" cap="flat" cmpd="sng" algn="ctr">
            <a:solidFill>
              <a:srgbClr val="4CA351"/>
            </a:solidFill>
            <a:prstDash val="solid"/>
            <a:tailEnd type="triangle"/>
          </a:ln>
          <a:effectLst/>
        </p:spPr>
      </p:cxnSp>
      <p:cxnSp>
        <p:nvCxnSpPr>
          <p:cNvPr id="29" name="直线箭头连接符 43">
            <a:extLst>
              <a:ext uri="{FF2B5EF4-FFF2-40B4-BE49-F238E27FC236}">
                <a16:creationId xmlns="" xmlns:a16="http://schemas.microsoft.com/office/drawing/2014/main" id="{9B3BA6D0-4F1C-425C-A89C-F3A6CCF004DB}"/>
              </a:ext>
            </a:extLst>
          </p:cNvPr>
          <p:cNvCxnSpPr>
            <a:stCxn id="20" idx="2"/>
          </p:cNvCxnSpPr>
          <p:nvPr/>
        </p:nvCxnSpPr>
        <p:spPr>
          <a:xfrm>
            <a:off x="7601146" y="11354165"/>
            <a:ext cx="1998" cy="968627"/>
          </a:xfrm>
          <a:prstGeom prst="straightConnector1">
            <a:avLst/>
          </a:prstGeom>
          <a:noFill/>
          <a:ln w="28575" cap="flat" cmpd="sng" algn="ctr">
            <a:solidFill>
              <a:srgbClr val="4CA351"/>
            </a:solidFill>
            <a:prstDash val="solid"/>
            <a:tailEnd type="triangle"/>
          </a:ln>
          <a:effectLst/>
        </p:spPr>
      </p:cxnSp>
      <p:cxnSp>
        <p:nvCxnSpPr>
          <p:cNvPr id="30" name="直线箭头连接符 44">
            <a:extLst>
              <a:ext uri="{FF2B5EF4-FFF2-40B4-BE49-F238E27FC236}">
                <a16:creationId xmlns="" xmlns:a16="http://schemas.microsoft.com/office/drawing/2014/main" id="{E1DD09EE-E764-4D72-9156-637717B88987}"/>
              </a:ext>
            </a:extLst>
          </p:cNvPr>
          <p:cNvCxnSpPr/>
          <p:nvPr/>
        </p:nvCxnSpPr>
        <p:spPr>
          <a:xfrm>
            <a:off x="12688352" y="8957606"/>
            <a:ext cx="0" cy="927938"/>
          </a:xfrm>
          <a:prstGeom prst="straightConnector1">
            <a:avLst/>
          </a:prstGeom>
          <a:noFill/>
          <a:ln w="28575" cap="flat" cmpd="sng" algn="ctr">
            <a:solidFill>
              <a:srgbClr val="4CA351"/>
            </a:solidFill>
            <a:prstDash val="solid"/>
            <a:tailEnd type="triangle"/>
          </a:ln>
          <a:effectLst/>
        </p:spPr>
      </p:cxnSp>
      <p:cxnSp>
        <p:nvCxnSpPr>
          <p:cNvPr id="31" name="直线箭头连接符 45">
            <a:extLst>
              <a:ext uri="{FF2B5EF4-FFF2-40B4-BE49-F238E27FC236}">
                <a16:creationId xmlns="" xmlns:a16="http://schemas.microsoft.com/office/drawing/2014/main" id="{58E0A9E2-5289-4D6B-88A3-AF758AD83627}"/>
              </a:ext>
            </a:extLst>
          </p:cNvPr>
          <p:cNvCxnSpPr/>
          <p:nvPr/>
        </p:nvCxnSpPr>
        <p:spPr>
          <a:xfrm>
            <a:off x="12688352" y="11157024"/>
            <a:ext cx="0" cy="969370"/>
          </a:xfrm>
          <a:prstGeom prst="straightConnector1">
            <a:avLst/>
          </a:prstGeom>
          <a:noFill/>
          <a:ln w="28575" cap="flat" cmpd="sng" algn="ctr">
            <a:solidFill>
              <a:srgbClr val="4CA351"/>
            </a:solidFill>
            <a:prstDash val="solid"/>
            <a:tailEnd type="triangle"/>
          </a:ln>
          <a:effectLst/>
        </p:spPr>
      </p:cxnSp>
      <p:cxnSp>
        <p:nvCxnSpPr>
          <p:cNvPr id="32" name="直线箭头连接符 46">
            <a:extLst>
              <a:ext uri="{FF2B5EF4-FFF2-40B4-BE49-F238E27FC236}">
                <a16:creationId xmlns="" xmlns:a16="http://schemas.microsoft.com/office/drawing/2014/main" id="{C8CC4003-D38D-4089-A612-FB8547F7519D}"/>
              </a:ext>
            </a:extLst>
          </p:cNvPr>
          <p:cNvCxnSpPr/>
          <p:nvPr/>
        </p:nvCxnSpPr>
        <p:spPr>
          <a:xfrm>
            <a:off x="10377955" y="6796746"/>
            <a:ext cx="2310397" cy="889379"/>
          </a:xfrm>
          <a:prstGeom prst="straightConnector1">
            <a:avLst/>
          </a:prstGeom>
          <a:noFill/>
          <a:ln w="28575" cap="flat" cmpd="sng" algn="ctr">
            <a:solidFill>
              <a:srgbClr val="4CA351"/>
            </a:solidFill>
            <a:prstDash val="solid"/>
            <a:tailEnd type="triangle"/>
          </a:ln>
          <a:effectLst/>
        </p:spPr>
      </p:cxn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00C2D75B-8290-4D4D-AFAD-9FE00938ECBF}"/>
              </a:ext>
            </a:extLst>
          </p:cNvPr>
          <p:cNvSpPr txBox="1"/>
          <p:nvPr/>
        </p:nvSpPr>
        <p:spPr>
          <a:xfrm>
            <a:off x="9383671" y="12204979"/>
            <a:ext cx="1783511" cy="475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032054" hangingPunct="1"/>
            <a:r>
              <a:rPr kumimoji="1" lang="zh-CN" altLang="en-US" sz="2444" b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多对多关系</a:t>
            </a:r>
          </a:p>
        </p:txBody>
      </p:sp>
      <p:sp>
        <p:nvSpPr>
          <p:cNvPr id="34" name="圆角矩形 48">
            <a:extLst>
              <a:ext uri="{FF2B5EF4-FFF2-40B4-BE49-F238E27FC236}">
                <a16:creationId xmlns="" xmlns:a16="http://schemas.microsoft.com/office/drawing/2014/main" id="{F504E39D-2AE8-4AA0-8111-DEB505B36BCC}"/>
              </a:ext>
            </a:extLst>
          </p:cNvPr>
          <p:cNvSpPr/>
          <p:nvPr/>
        </p:nvSpPr>
        <p:spPr>
          <a:xfrm>
            <a:off x="16551970" y="10933499"/>
            <a:ext cx="3311060" cy="1271480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环境</a:t>
            </a:r>
          </a:p>
        </p:txBody>
      </p:sp>
      <p:sp>
        <p:nvSpPr>
          <p:cNvPr id="35" name="圆角矩形 49">
            <a:extLst>
              <a:ext uri="{FF2B5EF4-FFF2-40B4-BE49-F238E27FC236}">
                <a16:creationId xmlns="" xmlns:a16="http://schemas.microsoft.com/office/drawing/2014/main" id="{7E31FA4B-BAB8-4E3D-BE9E-A2866F40235F}"/>
              </a:ext>
            </a:extLst>
          </p:cNvPr>
          <p:cNvSpPr/>
          <p:nvPr/>
        </p:nvSpPr>
        <p:spPr>
          <a:xfrm>
            <a:off x="16551970" y="7882529"/>
            <a:ext cx="3311060" cy="1271480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资源</a:t>
            </a:r>
          </a:p>
        </p:txBody>
      </p:sp>
      <p:sp>
        <p:nvSpPr>
          <p:cNvPr id="36" name="圆角矩形 50">
            <a:extLst>
              <a:ext uri="{FF2B5EF4-FFF2-40B4-BE49-F238E27FC236}">
                <a16:creationId xmlns="" xmlns:a16="http://schemas.microsoft.com/office/drawing/2014/main" id="{A7F4BF20-6B52-42EA-90E1-E48D2B9655CD}"/>
              </a:ext>
            </a:extLst>
          </p:cNvPr>
          <p:cNvSpPr/>
          <p:nvPr/>
        </p:nvSpPr>
        <p:spPr>
          <a:xfrm>
            <a:off x="16551970" y="9408014"/>
            <a:ext cx="3311060" cy="1271480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策略</a:t>
            </a:r>
          </a:p>
        </p:txBody>
      </p:sp>
      <p:sp>
        <p:nvSpPr>
          <p:cNvPr id="37" name="圆角矩形 51">
            <a:extLst>
              <a:ext uri="{FF2B5EF4-FFF2-40B4-BE49-F238E27FC236}">
                <a16:creationId xmlns="" xmlns:a16="http://schemas.microsoft.com/office/drawing/2014/main" id="{2F0D3C43-46E3-4868-B15F-F58F4980A2C9}"/>
              </a:ext>
            </a:extLst>
          </p:cNvPr>
          <p:cNvSpPr/>
          <p:nvPr/>
        </p:nvSpPr>
        <p:spPr>
          <a:xfrm>
            <a:off x="14725597" y="12616088"/>
            <a:ext cx="3311060" cy="1271480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基础架构</a:t>
            </a:r>
          </a:p>
        </p:txBody>
      </p:sp>
      <p:sp>
        <p:nvSpPr>
          <p:cNvPr id="38" name="圆角矩形 52">
            <a:extLst>
              <a:ext uri="{FF2B5EF4-FFF2-40B4-BE49-F238E27FC236}">
                <a16:creationId xmlns="" xmlns:a16="http://schemas.microsoft.com/office/drawing/2014/main" id="{9E374CB8-F145-42B7-9F0A-4631F30456C7}"/>
              </a:ext>
            </a:extLst>
          </p:cNvPr>
          <p:cNvSpPr/>
          <p:nvPr/>
        </p:nvSpPr>
        <p:spPr>
          <a:xfrm>
            <a:off x="18332497" y="12616085"/>
            <a:ext cx="3311060" cy="1271480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5333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技术架构</a:t>
            </a:r>
          </a:p>
        </p:txBody>
      </p:sp>
      <p:cxnSp>
        <p:nvCxnSpPr>
          <p:cNvPr id="39" name="直线箭头连接符 53">
            <a:extLst>
              <a:ext uri="{FF2B5EF4-FFF2-40B4-BE49-F238E27FC236}">
                <a16:creationId xmlns="" xmlns:a16="http://schemas.microsoft.com/office/drawing/2014/main" id="{8A321638-18E4-41D3-A835-F7432E54B7AB}"/>
              </a:ext>
            </a:extLst>
          </p:cNvPr>
          <p:cNvCxnSpPr>
            <a:stCxn id="18" idx="3"/>
            <a:endCxn id="35" idx="1"/>
          </p:cNvCxnSpPr>
          <p:nvPr/>
        </p:nvCxnSpPr>
        <p:spPr>
          <a:xfrm flipV="1">
            <a:off x="14424428" y="8518269"/>
            <a:ext cx="2127542" cy="219941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0" name="直线箭头连接符 56">
            <a:extLst>
              <a:ext uri="{FF2B5EF4-FFF2-40B4-BE49-F238E27FC236}">
                <a16:creationId xmlns="" xmlns:a16="http://schemas.microsoft.com/office/drawing/2014/main" id="{E2039195-FFBA-4EF2-BF2B-04B35F3502A0}"/>
              </a:ext>
            </a:extLst>
          </p:cNvPr>
          <p:cNvCxnSpPr>
            <a:stCxn id="18" idx="3"/>
            <a:endCxn id="36" idx="1"/>
          </p:cNvCxnSpPr>
          <p:nvPr/>
        </p:nvCxnSpPr>
        <p:spPr>
          <a:xfrm flipV="1">
            <a:off x="14424428" y="10043754"/>
            <a:ext cx="2127542" cy="673933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1" name="直线箭头连接符 59">
            <a:extLst>
              <a:ext uri="{FF2B5EF4-FFF2-40B4-BE49-F238E27FC236}">
                <a16:creationId xmlns="" xmlns:a16="http://schemas.microsoft.com/office/drawing/2014/main" id="{54370BE2-4E32-4593-84EA-D897990AD887}"/>
              </a:ext>
            </a:extLst>
          </p:cNvPr>
          <p:cNvCxnSpPr>
            <a:stCxn id="18" idx="3"/>
            <a:endCxn id="34" idx="1"/>
          </p:cNvCxnSpPr>
          <p:nvPr/>
        </p:nvCxnSpPr>
        <p:spPr>
          <a:xfrm>
            <a:off x="14424428" y="10717687"/>
            <a:ext cx="2127542" cy="851552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2" name="直线箭头连接符 71">
            <a:extLst>
              <a:ext uri="{FF2B5EF4-FFF2-40B4-BE49-F238E27FC236}">
                <a16:creationId xmlns="" xmlns:a16="http://schemas.microsoft.com/office/drawing/2014/main" id="{A3C418B2-B30C-4BE9-84B5-B53A859B6EA2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flipH="1">
            <a:off x="16381127" y="12204979"/>
            <a:ext cx="1826373" cy="411109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3" name="直线箭头连接符 74">
            <a:extLst>
              <a:ext uri="{FF2B5EF4-FFF2-40B4-BE49-F238E27FC236}">
                <a16:creationId xmlns="" xmlns:a16="http://schemas.microsoft.com/office/drawing/2014/main" id="{CF1BEE63-2DEC-425D-AD22-8FE81F067ACB}"/>
              </a:ext>
            </a:extLst>
          </p:cNvPr>
          <p:cNvCxnSpPr>
            <a:stCxn id="34" idx="2"/>
            <a:endCxn id="38" idx="0"/>
          </p:cNvCxnSpPr>
          <p:nvPr/>
        </p:nvCxnSpPr>
        <p:spPr>
          <a:xfrm>
            <a:off x="18207500" y="12204979"/>
            <a:ext cx="1780527" cy="411106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sp>
        <p:nvSpPr>
          <p:cNvPr id="44" name="圆角矩形 78">
            <a:extLst>
              <a:ext uri="{FF2B5EF4-FFF2-40B4-BE49-F238E27FC236}">
                <a16:creationId xmlns="" xmlns:a16="http://schemas.microsoft.com/office/drawing/2014/main" id="{A6A529D5-30ED-400D-A9D8-728E0E423E03}"/>
              </a:ext>
            </a:extLst>
          </p:cNvPr>
          <p:cNvSpPr/>
          <p:nvPr/>
        </p:nvSpPr>
        <p:spPr>
          <a:xfrm>
            <a:off x="22998805" y="8802872"/>
            <a:ext cx="3043566" cy="1168760"/>
          </a:xfrm>
          <a:prstGeom prst="roundRect">
            <a:avLst/>
          </a:prstGeom>
          <a:solidFill>
            <a:srgbClr val="C1C224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2032054" hangingPunct="1">
              <a:defRPr/>
            </a:pPr>
            <a:r>
              <a:rPr kumimoji="1" lang="zh-CN" altLang="en-US" sz="4800" b="0" kern="1200" dirty="0">
                <a:solidFill>
                  <a:schemeClr val="bg1"/>
                </a:solidFill>
                <a:latin typeface="Noto Sans S Chinese" charset="-122"/>
                <a:ea typeface="Noto Sans S Chinese" charset="-122"/>
                <a:cs typeface="Noto Sans S Chinese" charset="-122"/>
              </a:rPr>
              <a:t>使用者</a:t>
            </a:r>
          </a:p>
        </p:txBody>
      </p:sp>
      <p:cxnSp>
        <p:nvCxnSpPr>
          <p:cNvPr id="45" name="直线箭头连接符 79">
            <a:extLst>
              <a:ext uri="{FF2B5EF4-FFF2-40B4-BE49-F238E27FC236}">
                <a16:creationId xmlns="" xmlns:a16="http://schemas.microsoft.com/office/drawing/2014/main" id="{2BACF40D-DCBC-4843-8492-31ED3E2DE6AC}"/>
              </a:ext>
            </a:extLst>
          </p:cNvPr>
          <p:cNvCxnSpPr/>
          <p:nvPr/>
        </p:nvCxnSpPr>
        <p:spPr>
          <a:xfrm flipV="1">
            <a:off x="21984427" y="9434569"/>
            <a:ext cx="916187" cy="2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tailEnd type="triangle"/>
          </a:ln>
          <a:effectLst/>
        </p:spPr>
      </p:cxn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F547005C-157E-459A-B5EB-621160ABE33E}"/>
              </a:ext>
            </a:extLst>
          </p:cNvPr>
          <p:cNvSpPr txBox="1"/>
          <p:nvPr/>
        </p:nvSpPr>
        <p:spPr>
          <a:xfrm>
            <a:off x="15488199" y="3903562"/>
            <a:ext cx="5984986" cy="7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2032054" hangingPunct="1"/>
            <a:r>
              <a:rPr kumimoji="1" lang="zh-CN" altLang="en-US" sz="4445" b="0" kern="1200" dirty="0">
                <a:solidFill>
                  <a:srgbClr val="4CA351"/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技术导向（生产视角）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5310">
            <a:off x="44907" y="161231"/>
            <a:ext cx="3334208" cy="2358087"/>
          </a:xfrm>
          <a:prstGeom prst="rect">
            <a:avLst/>
          </a:prstGeom>
        </p:spPr>
      </p:pic>
      <p:cxnSp>
        <p:nvCxnSpPr>
          <p:cNvPr id="60" name="直线箭头连接符 79">
            <a:extLst>
              <a:ext uri="{FF2B5EF4-FFF2-40B4-BE49-F238E27FC236}">
                <a16:creationId xmlns="" xmlns:a16="http://schemas.microsoft.com/office/drawing/2014/main" id="{2BACF40D-DCBC-4843-8492-31ED3E2DE6AC}"/>
              </a:ext>
            </a:extLst>
          </p:cNvPr>
          <p:cNvCxnSpPr/>
          <p:nvPr/>
        </p:nvCxnSpPr>
        <p:spPr>
          <a:xfrm flipH="1">
            <a:off x="3834581" y="9340801"/>
            <a:ext cx="712266" cy="0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14766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375" tIns="79375" rIns="79375" bIns="79375" numCol="1" spcCol="38100" rtlCol="0" anchor="ctr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375" tIns="79375" rIns="79375" bIns="79375" numCol="1" spcCol="38100" rtlCol="0" anchor="ctr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846404"/>
      </a:dk1>
      <a:lt1>
        <a:srgbClr val="808184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Noto Sans S Chinese Black Bold"/>
        <a:ea typeface="Noto Sans S Chinese Black Bold"/>
        <a:cs typeface="Noto Sans S Chinese Black Bold"/>
      </a:majorFont>
      <a:minorFont>
        <a:latin typeface="Noto Sans S Chinese Regular"/>
        <a:ea typeface="Noto Sans S Chinese Regular"/>
        <a:cs typeface="Noto Sans S Chinese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808184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375" tIns="79375" rIns="79375" bIns="79375" numCol="1" spcCol="38100" rtlCol="0" anchor="ctr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375" tIns="79375" rIns="79375" bIns="79375" numCol="1" spcCol="38100" rtlCol="0" anchor="ctr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1467</Words>
  <Application>Microsoft Macintosh PowerPoint</Application>
  <PresentationFormat>自定义</PresentationFormat>
  <Paragraphs>388</Paragraphs>
  <Slides>28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61" baseType="lpstr">
      <vt:lpstr>Calibri</vt:lpstr>
      <vt:lpstr>Calibri Light</vt:lpstr>
      <vt:lpstr>Corbel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Lucida Grande</vt:lpstr>
      <vt:lpstr>Microsoft YaHei</vt:lpstr>
      <vt:lpstr>Noto Sans S Chinese</vt:lpstr>
      <vt:lpstr>Noto Sans S Chinese Black Bold</vt:lpstr>
      <vt:lpstr>Noto Sans S Chinese Bold Bold</vt:lpstr>
      <vt:lpstr>Noto Sans S Chinese Light</vt:lpstr>
      <vt:lpstr>Noto Sans S Chinese Medium</vt:lpstr>
      <vt:lpstr>Noto Sans S Chinese Regular</vt:lpstr>
      <vt:lpstr>Open Sans</vt:lpstr>
      <vt:lpstr>Open Sans Extrabold</vt:lpstr>
      <vt:lpstr>Open Sans Italic</vt:lpstr>
      <vt:lpstr>Open Sans Light</vt:lpstr>
      <vt:lpstr>Quicksand</vt:lpstr>
      <vt:lpstr>Times New Roman</vt:lpstr>
      <vt:lpstr>Wingdings</vt:lpstr>
      <vt:lpstr>等线</vt:lpstr>
      <vt:lpstr>等线 Light</vt:lpstr>
      <vt:lpstr>宋体</vt:lpstr>
      <vt:lpstr>맑은 고딕</vt:lpstr>
      <vt:lpstr>微软雅黑</vt:lpstr>
      <vt:lpstr>Arial</vt:lpstr>
      <vt:lpstr>White</vt:lpstr>
      <vt:lpstr>1_White</vt:lpstr>
      <vt:lpstr>Office 主题​​</vt:lpstr>
      <vt:lpstr>PowerPoint 演示文稿</vt:lpstr>
      <vt:lpstr>PowerPoint 演示文稿</vt:lpstr>
      <vt:lpstr>SECTION DIVIDER YOUR TITLE</vt:lpstr>
      <vt:lpstr>从云计算看应用</vt:lpstr>
      <vt:lpstr>PowerPoint 演示文稿</vt:lpstr>
      <vt:lpstr>PowerPoint 演示文稿</vt:lpstr>
      <vt:lpstr>PowerPoint 演示文稿</vt:lpstr>
      <vt:lpstr>SECTION DIVIDER YOUR TITLE</vt:lpstr>
      <vt:lpstr>PowerPoint 演示文稿</vt:lpstr>
      <vt:lpstr>PowerPoint 演示文稿</vt:lpstr>
      <vt:lpstr>PowerPoint 演示文稿</vt:lpstr>
      <vt:lpstr>PowerPoint 演示文稿</vt:lpstr>
      <vt:lpstr>基于应用的系统拆分</vt:lpstr>
      <vt:lpstr>SECTION DIVIDER YOUR TITLE</vt:lpstr>
      <vt:lpstr>PowerPoint 演示文稿</vt:lpstr>
      <vt:lpstr>PowerPoint 演示文稿</vt:lpstr>
      <vt:lpstr>PowerPoint 演示文稿</vt:lpstr>
      <vt:lpstr>PowerPoint 演示文稿</vt:lpstr>
      <vt:lpstr>SECTION DIVIDER YOUR TITLE</vt:lpstr>
      <vt:lpstr>PowerPoint 演示文稿</vt:lpstr>
      <vt:lpstr>PowerPoint 演示文稿</vt:lpstr>
      <vt:lpstr>SECTION DIVIDER YOUR TITLE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lihang peng</dc:creator>
  <cp:lastModifiedBy>Microsoft Office 用户</cp:lastModifiedBy>
  <cp:revision>327</cp:revision>
  <dcterms:modified xsi:type="dcterms:W3CDTF">2018-05-31T07:13:23Z</dcterms:modified>
</cp:coreProperties>
</file>